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3"/>
  </p:notesMasterIdLst>
  <p:sldIdLst>
    <p:sldId id="256" r:id="rId3"/>
    <p:sldId id="263" r:id="rId4"/>
    <p:sldId id="261" r:id="rId5"/>
    <p:sldId id="260" r:id="rId6"/>
    <p:sldId id="269" r:id="rId7"/>
    <p:sldId id="262" r:id="rId8"/>
    <p:sldId id="258" r:id="rId9"/>
    <p:sldId id="259" r:id="rId10"/>
    <p:sldId id="265" r:id="rId11"/>
    <p:sldId id="266" r:id="rId12"/>
  </p:sldIdLst>
  <p:sldSz cx="9144000" cy="5143500" type="screen16x9"/>
  <p:notesSz cx="6858000" cy="9144000"/>
  <p:embeddedFontLst>
    <p:embeddedFont>
      <p:font typeface="Balsamiq Sans" panose="020B0604020202020204" charset="0"/>
      <p:regular r:id="rId14"/>
      <p:bold r:id="rId15"/>
      <p:italic r:id="rId16"/>
      <p:boldItalic r:id="rId17"/>
    </p:embeddedFont>
    <p:embeddedFont>
      <p:font typeface="Lato Light"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Nunito Sans" pitchFamily="2" charset="0"/>
      <p:regular r:id="rId26"/>
      <p:bold r:id="rId27"/>
      <p:italic r:id="rId28"/>
      <p:boldItalic r:id="rId29"/>
    </p:embeddedFont>
    <p:embeddedFont>
      <p:font typeface="Open Sans Medium" panose="020B0604020202020204" charset="0"/>
      <p:regular r:id="rId30"/>
      <p:bold r:id="rId31"/>
      <p:italic r:id="rId32"/>
      <p:boldItalic r:id="rId33"/>
    </p:embeddedFont>
    <p:embeddedFont>
      <p:font typeface="Poppins" panose="00000500000000000000" pitchFamily="2" charset="0"/>
      <p:regular r:id="rId34"/>
      <p:bold r:id="rId35"/>
      <p:italic r:id="rId36"/>
      <p:boldItalic r:id="rId37"/>
    </p:embeddedFont>
    <p:embeddedFont>
      <p:font typeface="Quicksand Medium" panose="020B0604020202020204" charset="0"/>
      <p:regular r:id="rId38"/>
      <p:bold r:id="rId39"/>
    </p:embeddedFont>
    <p:embeddedFont>
      <p:font typeface="Quicksand SemiBol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110" d="100"/>
          <a:sy n="110" d="100"/>
        </p:scale>
        <p:origin x="77"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2"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d9f93a5747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d9f93a574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SLIDES_API205156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SLIDES_API205156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SLIDES_API27157388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SLIDES_API27157388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SLIDES_API176378183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SLIDES_API17637818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5B8A4430-1EA9-4109-C151-E57AE324C940}"/>
            </a:ext>
          </a:extLst>
        </p:cNvPr>
        <p:cNvGrpSpPr/>
        <p:nvPr/>
      </p:nvGrpSpPr>
      <p:grpSpPr>
        <a:xfrm>
          <a:off x="0" y="0"/>
          <a:ext cx="0" cy="0"/>
          <a:chOff x="0" y="0"/>
          <a:chExt cx="0" cy="0"/>
        </a:xfrm>
      </p:grpSpPr>
      <p:sp>
        <p:nvSpPr>
          <p:cNvPr id="346" name="Google Shape;346;SLIDES_API126121851_0:notes">
            <a:extLst>
              <a:ext uri="{FF2B5EF4-FFF2-40B4-BE49-F238E27FC236}">
                <a16:creationId xmlns:a16="http://schemas.microsoft.com/office/drawing/2014/main" id="{C52FDECC-5F39-7CA8-E1B9-3535C183AF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126121851_0:notes">
            <a:extLst>
              <a:ext uri="{FF2B5EF4-FFF2-40B4-BE49-F238E27FC236}">
                <a16:creationId xmlns:a16="http://schemas.microsoft.com/office/drawing/2014/main" id="{52203E4D-D60A-70BD-C85C-0C21988D7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SLIDES_API1886264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SLIDES_API1886264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SLIDES_API42392795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SLIDES_API4239279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SLIDES_API160397310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SLIDES_API16039731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SLIDES_API137736060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SLIDES_API13773606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6.png"/><Relationship Id="rId2" Type="http://schemas.openxmlformats.org/officeDocument/2006/relationships/image" Target="../media/image2.png"/><Relationship Id="rId16"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1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20"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6.png"/><Relationship Id="rId10" Type="http://schemas.openxmlformats.org/officeDocument/2006/relationships/image" Target="../media/image17.png"/><Relationship Id="rId19"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18"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30.png"/><Relationship Id="rId2" Type="http://schemas.openxmlformats.org/officeDocument/2006/relationships/image" Target="../media/image31.png"/><Relationship Id="rId16"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2.png"/><Relationship Id="rId15" Type="http://schemas.openxmlformats.org/officeDocument/2006/relationships/image" Target="../media/image24.png"/><Relationship Id="rId10"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3.png"/><Relationship Id="rId14"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9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9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9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9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A_Introduction_Slide_1">
  <p:cSld name="TITLE_2">
    <p:bg>
      <p:bgPr>
        <a:solidFill>
          <a:schemeClr val="dk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32150" y="1432763"/>
            <a:ext cx="7679700" cy="726900"/>
          </a:xfrm>
          <a:prstGeom prst="rect">
            <a:avLst/>
          </a:prstGeom>
        </p:spPr>
        <p:txBody>
          <a:bodyPr spcFirstLastPara="1" wrap="square" lIns="34275" tIns="34275" rIns="34275" bIns="34275" anchor="b" anchorCtr="0">
            <a:noAutofit/>
          </a:bodyPr>
          <a:lstStyle>
            <a:lvl1pPr lvl="0" algn="ctr" rtl="0">
              <a:spcBef>
                <a:spcPts val="0"/>
              </a:spcBef>
              <a:spcAft>
                <a:spcPts val="0"/>
              </a:spcAft>
              <a:buClr>
                <a:schemeClr val="accent3"/>
              </a:buClr>
              <a:buSzPts val="3200"/>
              <a:buNone/>
              <a:defRPr sz="3200">
                <a:solidFill>
                  <a:schemeClr val="accent3"/>
                </a:solidFill>
              </a:defRPr>
            </a:lvl1pPr>
            <a:lvl2pPr lvl="1" rtl="0">
              <a:spcBef>
                <a:spcPts val="0"/>
              </a:spcBef>
              <a:spcAft>
                <a:spcPts val="0"/>
              </a:spcAft>
              <a:buClr>
                <a:schemeClr val="lt2"/>
              </a:buClr>
              <a:buSzPts val="500"/>
              <a:buNone/>
              <a:defRPr>
                <a:solidFill>
                  <a:schemeClr val="lt2"/>
                </a:solidFill>
                <a:latin typeface="Poppins"/>
                <a:ea typeface="Poppins"/>
                <a:cs typeface="Poppins"/>
                <a:sym typeface="Poppins"/>
              </a:defRPr>
            </a:lvl2pPr>
            <a:lvl3pPr lvl="2" rtl="0">
              <a:spcBef>
                <a:spcPts val="0"/>
              </a:spcBef>
              <a:spcAft>
                <a:spcPts val="0"/>
              </a:spcAft>
              <a:buClr>
                <a:schemeClr val="lt2"/>
              </a:buClr>
              <a:buSzPts val="500"/>
              <a:buNone/>
              <a:defRPr>
                <a:solidFill>
                  <a:schemeClr val="lt2"/>
                </a:solidFill>
                <a:latin typeface="Poppins"/>
                <a:ea typeface="Poppins"/>
                <a:cs typeface="Poppins"/>
                <a:sym typeface="Poppins"/>
              </a:defRPr>
            </a:lvl3pPr>
            <a:lvl4pPr lvl="3" rtl="0">
              <a:spcBef>
                <a:spcPts val="0"/>
              </a:spcBef>
              <a:spcAft>
                <a:spcPts val="0"/>
              </a:spcAft>
              <a:buClr>
                <a:schemeClr val="lt2"/>
              </a:buClr>
              <a:buSzPts val="500"/>
              <a:buNone/>
              <a:defRPr>
                <a:solidFill>
                  <a:schemeClr val="lt2"/>
                </a:solidFill>
                <a:latin typeface="Poppins"/>
                <a:ea typeface="Poppins"/>
                <a:cs typeface="Poppins"/>
                <a:sym typeface="Poppins"/>
              </a:defRPr>
            </a:lvl4pPr>
            <a:lvl5pPr lvl="4" rtl="0">
              <a:spcBef>
                <a:spcPts val="0"/>
              </a:spcBef>
              <a:spcAft>
                <a:spcPts val="0"/>
              </a:spcAft>
              <a:buClr>
                <a:schemeClr val="lt2"/>
              </a:buClr>
              <a:buSzPts val="500"/>
              <a:buNone/>
              <a:defRPr>
                <a:solidFill>
                  <a:schemeClr val="lt2"/>
                </a:solidFill>
                <a:latin typeface="Poppins"/>
                <a:ea typeface="Poppins"/>
                <a:cs typeface="Poppins"/>
                <a:sym typeface="Poppins"/>
              </a:defRPr>
            </a:lvl5pPr>
            <a:lvl6pPr lvl="5" rtl="0">
              <a:spcBef>
                <a:spcPts val="0"/>
              </a:spcBef>
              <a:spcAft>
                <a:spcPts val="0"/>
              </a:spcAft>
              <a:buClr>
                <a:schemeClr val="lt2"/>
              </a:buClr>
              <a:buSzPts val="500"/>
              <a:buNone/>
              <a:defRPr>
                <a:solidFill>
                  <a:schemeClr val="lt2"/>
                </a:solidFill>
                <a:latin typeface="Poppins"/>
                <a:ea typeface="Poppins"/>
                <a:cs typeface="Poppins"/>
                <a:sym typeface="Poppins"/>
              </a:defRPr>
            </a:lvl6pPr>
            <a:lvl7pPr lvl="6" rtl="0">
              <a:spcBef>
                <a:spcPts val="0"/>
              </a:spcBef>
              <a:spcAft>
                <a:spcPts val="0"/>
              </a:spcAft>
              <a:buClr>
                <a:schemeClr val="lt2"/>
              </a:buClr>
              <a:buSzPts val="500"/>
              <a:buNone/>
              <a:defRPr>
                <a:solidFill>
                  <a:schemeClr val="lt2"/>
                </a:solidFill>
                <a:latin typeface="Poppins"/>
                <a:ea typeface="Poppins"/>
                <a:cs typeface="Poppins"/>
                <a:sym typeface="Poppins"/>
              </a:defRPr>
            </a:lvl7pPr>
            <a:lvl8pPr lvl="7" rtl="0">
              <a:spcBef>
                <a:spcPts val="0"/>
              </a:spcBef>
              <a:spcAft>
                <a:spcPts val="0"/>
              </a:spcAft>
              <a:buClr>
                <a:schemeClr val="lt2"/>
              </a:buClr>
              <a:buSzPts val="500"/>
              <a:buNone/>
              <a:defRPr>
                <a:solidFill>
                  <a:schemeClr val="lt2"/>
                </a:solidFill>
                <a:latin typeface="Poppins"/>
                <a:ea typeface="Poppins"/>
                <a:cs typeface="Poppins"/>
                <a:sym typeface="Poppins"/>
              </a:defRPr>
            </a:lvl8pPr>
            <a:lvl9pPr lvl="8" rtl="0">
              <a:spcBef>
                <a:spcPts val="0"/>
              </a:spcBef>
              <a:spcAft>
                <a:spcPts val="0"/>
              </a:spcAft>
              <a:buClr>
                <a:schemeClr val="lt2"/>
              </a:buClr>
              <a:buSzPts val="500"/>
              <a:buNone/>
              <a:defRPr>
                <a:solidFill>
                  <a:schemeClr val="lt2"/>
                </a:solidFill>
                <a:latin typeface="Poppins"/>
                <a:ea typeface="Poppins"/>
                <a:cs typeface="Poppins"/>
                <a:sym typeface="Poppins"/>
              </a:defRPr>
            </a:lvl9pPr>
          </a:lstStyle>
          <a:p>
            <a:endParaRPr/>
          </a:p>
        </p:txBody>
      </p:sp>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56" name="Google Shape;56;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sz="1300">
                <a:solidFill>
                  <a:schemeClr val="lt1"/>
                </a:solidFill>
              </a:defRPr>
            </a:lvl1pPr>
            <a:lvl2pPr marL="914400" lvl="1" indent="-311150" algn="ctr" rtl="0">
              <a:spcBef>
                <a:spcPts val="0"/>
              </a:spcBef>
              <a:spcAft>
                <a:spcPts val="0"/>
              </a:spcAft>
              <a:buClr>
                <a:schemeClr val="lt1"/>
              </a:buClr>
              <a:buSzPts val="1300"/>
              <a:buChar char="○"/>
              <a:defRPr sz="1300">
                <a:solidFill>
                  <a:schemeClr val="lt1"/>
                </a:solidFill>
              </a:defRPr>
            </a:lvl2pPr>
            <a:lvl3pPr marL="1371600" lvl="2" indent="-311150" algn="ctr" rtl="0">
              <a:spcBef>
                <a:spcPts val="0"/>
              </a:spcBef>
              <a:spcAft>
                <a:spcPts val="0"/>
              </a:spcAft>
              <a:buClr>
                <a:schemeClr val="lt1"/>
              </a:buClr>
              <a:buSzPts val="1300"/>
              <a:buChar char="■"/>
              <a:defRPr sz="1300">
                <a:solidFill>
                  <a:schemeClr val="lt1"/>
                </a:solidFill>
              </a:defRPr>
            </a:lvl3pPr>
            <a:lvl4pPr marL="1828800" lvl="3" indent="-311150" algn="ctr" rtl="0">
              <a:spcBef>
                <a:spcPts val="0"/>
              </a:spcBef>
              <a:spcAft>
                <a:spcPts val="0"/>
              </a:spcAft>
              <a:buClr>
                <a:schemeClr val="lt1"/>
              </a:buClr>
              <a:buSzPts val="1300"/>
              <a:buChar char="●"/>
              <a:defRPr sz="1300">
                <a:solidFill>
                  <a:schemeClr val="lt1"/>
                </a:solidFill>
              </a:defRPr>
            </a:lvl4pPr>
            <a:lvl5pPr marL="2286000" lvl="4" indent="-311150" algn="ctr" rtl="0">
              <a:spcBef>
                <a:spcPts val="0"/>
              </a:spcBef>
              <a:spcAft>
                <a:spcPts val="0"/>
              </a:spcAft>
              <a:buClr>
                <a:schemeClr val="lt1"/>
              </a:buClr>
              <a:buSzPts val="1300"/>
              <a:buChar char="○"/>
              <a:defRPr sz="1300">
                <a:solidFill>
                  <a:schemeClr val="lt1"/>
                </a:solidFill>
              </a:defRPr>
            </a:lvl5pPr>
            <a:lvl6pPr marL="2743200" lvl="5" indent="-311150" algn="ctr" rtl="0">
              <a:spcBef>
                <a:spcPts val="0"/>
              </a:spcBef>
              <a:spcAft>
                <a:spcPts val="0"/>
              </a:spcAft>
              <a:buClr>
                <a:schemeClr val="lt1"/>
              </a:buClr>
              <a:buSzPts val="1300"/>
              <a:buChar char="■"/>
              <a:defRPr sz="1300">
                <a:solidFill>
                  <a:schemeClr val="lt1"/>
                </a:solidFill>
              </a:defRPr>
            </a:lvl6pPr>
            <a:lvl7pPr marL="3200400" lvl="6" indent="-311150" algn="ctr" rtl="0">
              <a:spcBef>
                <a:spcPts val="0"/>
              </a:spcBef>
              <a:spcAft>
                <a:spcPts val="0"/>
              </a:spcAft>
              <a:buClr>
                <a:schemeClr val="lt1"/>
              </a:buClr>
              <a:buSzPts val="1300"/>
              <a:buChar char="●"/>
              <a:defRPr sz="1300">
                <a:solidFill>
                  <a:schemeClr val="lt1"/>
                </a:solidFill>
              </a:defRPr>
            </a:lvl7pPr>
            <a:lvl8pPr marL="3657600" lvl="7" indent="-311150" algn="ctr" rtl="0">
              <a:spcBef>
                <a:spcPts val="0"/>
              </a:spcBef>
              <a:spcAft>
                <a:spcPts val="0"/>
              </a:spcAft>
              <a:buClr>
                <a:schemeClr val="lt1"/>
              </a:buClr>
              <a:buSzPts val="1300"/>
              <a:buChar char="○"/>
              <a:defRPr sz="1300">
                <a:solidFill>
                  <a:schemeClr val="lt1"/>
                </a:solidFill>
              </a:defRPr>
            </a:lvl8pPr>
            <a:lvl9pPr marL="4114800" lvl="8" indent="-311150" algn="ctr" rtl="0">
              <a:spcBef>
                <a:spcPts val="0"/>
              </a:spcBef>
              <a:spcAft>
                <a:spcPts val="0"/>
              </a:spcAft>
              <a:buClr>
                <a:schemeClr val="lt1"/>
              </a:buClr>
              <a:buSzPts val="1300"/>
              <a:buChar char="■"/>
              <a:defRPr sz="1300">
                <a:solidFill>
                  <a:schemeClr val="lt1"/>
                </a:solidFill>
              </a:defRPr>
            </a:lvl9pPr>
          </a:lstStyle>
          <a:p>
            <a:endParaRPr/>
          </a:p>
        </p:txBody>
      </p:sp>
      <p:pic>
        <p:nvPicPr>
          <p:cNvPr id="57" name="Google Shape;57;p14" descr=" "/>
          <p:cNvPicPr preferRelativeResize="0"/>
          <p:nvPr/>
        </p:nvPicPr>
        <p:blipFill rotWithShape="1">
          <a:blip r:embed="rId2">
            <a:alphaModFix/>
          </a:blip>
          <a:srcRect/>
          <a:stretch/>
        </p:blipFill>
        <p:spPr>
          <a:xfrm>
            <a:off x="200025" y="4019550"/>
            <a:ext cx="394770" cy="472863"/>
          </a:xfrm>
          <a:prstGeom prst="rect">
            <a:avLst/>
          </a:prstGeom>
          <a:noFill/>
          <a:ln>
            <a:noFill/>
          </a:ln>
        </p:spPr>
      </p:pic>
      <p:pic>
        <p:nvPicPr>
          <p:cNvPr id="58" name="Google Shape;58;p14" descr=" "/>
          <p:cNvPicPr preferRelativeResize="0"/>
          <p:nvPr/>
        </p:nvPicPr>
        <p:blipFill rotWithShape="1">
          <a:blip r:embed="rId3">
            <a:alphaModFix/>
          </a:blip>
          <a:srcRect/>
          <a:stretch/>
        </p:blipFill>
        <p:spPr>
          <a:xfrm>
            <a:off x="1319179" y="1033118"/>
            <a:ext cx="227910" cy="232497"/>
          </a:xfrm>
          <a:prstGeom prst="rect">
            <a:avLst/>
          </a:prstGeom>
          <a:noFill/>
          <a:ln>
            <a:noFill/>
          </a:ln>
        </p:spPr>
      </p:pic>
      <p:sp>
        <p:nvSpPr>
          <p:cNvPr id="59" name="Google Shape;59;p14"/>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0" name="Google Shape;60;p14"/>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1" name="Google Shape;61;p14"/>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2" name="Google Shape;62;p14" descr=" "/>
          <p:cNvPicPr preferRelativeResize="0"/>
          <p:nvPr/>
        </p:nvPicPr>
        <p:blipFill rotWithShape="1">
          <a:blip r:embed="rId4">
            <a:alphaModFix/>
          </a:blip>
          <a:srcRect/>
          <a:stretch/>
        </p:blipFill>
        <p:spPr>
          <a:xfrm>
            <a:off x="8140960" y="2030555"/>
            <a:ext cx="422051" cy="205535"/>
          </a:xfrm>
          <a:prstGeom prst="rect">
            <a:avLst/>
          </a:prstGeom>
          <a:noFill/>
          <a:ln>
            <a:noFill/>
          </a:ln>
        </p:spPr>
      </p:pic>
      <p:pic>
        <p:nvPicPr>
          <p:cNvPr id="63" name="Google Shape;63;p14" descr=" "/>
          <p:cNvPicPr preferRelativeResize="0"/>
          <p:nvPr/>
        </p:nvPicPr>
        <p:blipFill rotWithShape="1">
          <a:blip r:embed="rId5">
            <a:alphaModFix/>
          </a:blip>
          <a:srcRect/>
          <a:stretch/>
        </p:blipFill>
        <p:spPr>
          <a:xfrm>
            <a:off x="7279442" y="3351447"/>
            <a:ext cx="78407" cy="65772"/>
          </a:xfrm>
          <a:prstGeom prst="rect">
            <a:avLst/>
          </a:prstGeom>
          <a:noFill/>
          <a:ln>
            <a:noFill/>
          </a:ln>
        </p:spPr>
      </p:pic>
      <p:sp>
        <p:nvSpPr>
          <p:cNvPr id="64" name="Google Shape;64;p14"/>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 name="Google Shape;65;p14"/>
          <p:cNvSpPr/>
          <p:nvPr/>
        </p:nvSpPr>
        <p:spPr>
          <a:xfrm>
            <a:off x="8201033" y="4024313"/>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6" name="Google Shape;66;p14" descr=" "/>
          <p:cNvPicPr preferRelativeResize="0"/>
          <p:nvPr/>
        </p:nvPicPr>
        <p:blipFill rotWithShape="1">
          <a:blip r:embed="rId6">
            <a:alphaModFix/>
          </a:blip>
          <a:srcRect/>
          <a:stretch/>
        </p:blipFill>
        <p:spPr>
          <a:xfrm>
            <a:off x="4508203" y="4354292"/>
            <a:ext cx="117804" cy="93883"/>
          </a:xfrm>
          <a:prstGeom prst="rect">
            <a:avLst/>
          </a:prstGeom>
          <a:noFill/>
          <a:ln>
            <a:noFill/>
          </a:ln>
        </p:spPr>
      </p:pic>
      <p:sp>
        <p:nvSpPr>
          <p:cNvPr id="67" name="Google Shape;67;p14"/>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8" name="Google Shape;68;p14" descr=" "/>
          <p:cNvPicPr preferRelativeResize="0"/>
          <p:nvPr/>
        </p:nvPicPr>
        <p:blipFill rotWithShape="1">
          <a:blip r:embed="rId7">
            <a:alphaModFix/>
          </a:blip>
          <a:srcRect/>
          <a:stretch/>
        </p:blipFill>
        <p:spPr>
          <a:xfrm>
            <a:off x="6119818" y="4248150"/>
            <a:ext cx="4008" cy="50091"/>
          </a:xfrm>
          <a:prstGeom prst="rect">
            <a:avLst/>
          </a:prstGeom>
          <a:noFill/>
          <a:ln>
            <a:noFill/>
          </a:ln>
        </p:spPr>
      </p:pic>
      <p:pic>
        <p:nvPicPr>
          <p:cNvPr id="69" name="Google Shape;69;p14" descr=" "/>
          <p:cNvPicPr preferRelativeResize="0"/>
          <p:nvPr/>
        </p:nvPicPr>
        <p:blipFill rotWithShape="1">
          <a:blip r:embed="rId8">
            <a:alphaModFix/>
          </a:blip>
          <a:srcRect/>
          <a:stretch/>
        </p:blipFill>
        <p:spPr>
          <a:xfrm>
            <a:off x="6053143" y="4304109"/>
            <a:ext cx="126206" cy="9525"/>
          </a:xfrm>
          <a:prstGeom prst="rect">
            <a:avLst/>
          </a:prstGeom>
          <a:noFill/>
          <a:ln>
            <a:noFill/>
          </a:ln>
        </p:spPr>
      </p:pic>
      <p:pic>
        <p:nvPicPr>
          <p:cNvPr id="70" name="Google Shape;70;p14" descr=" "/>
          <p:cNvPicPr preferRelativeResize="0"/>
          <p:nvPr/>
        </p:nvPicPr>
        <p:blipFill rotWithShape="1">
          <a:blip r:embed="rId9">
            <a:alphaModFix/>
          </a:blip>
          <a:srcRect/>
          <a:stretch/>
        </p:blipFill>
        <p:spPr>
          <a:xfrm>
            <a:off x="6082314" y="4265340"/>
            <a:ext cx="32062" cy="32059"/>
          </a:xfrm>
          <a:prstGeom prst="rect">
            <a:avLst/>
          </a:prstGeom>
          <a:noFill/>
          <a:ln>
            <a:noFill/>
          </a:ln>
        </p:spPr>
      </p:pic>
      <p:pic>
        <p:nvPicPr>
          <p:cNvPr id="71" name="Google Shape;71;p14" descr=" "/>
          <p:cNvPicPr preferRelativeResize="0"/>
          <p:nvPr/>
        </p:nvPicPr>
        <p:blipFill rotWithShape="1">
          <a:blip r:embed="rId10">
            <a:alphaModFix/>
          </a:blip>
          <a:srcRect/>
          <a:stretch/>
        </p:blipFill>
        <p:spPr>
          <a:xfrm>
            <a:off x="6067431" y="4276725"/>
            <a:ext cx="46526" cy="28552"/>
          </a:xfrm>
          <a:prstGeom prst="rect">
            <a:avLst/>
          </a:prstGeom>
          <a:noFill/>
          <a:ln>
            <a:noFill/>
          </a:ln>
        </p:spPr>
      </p:pic>
      <p:pic>
        <p:nvPicPr>
          <p:cNvPr id="72" name="Google Shape;72;p14" descr=" "/>
          <p:cNvPicPr preferRelativeResize="0"/>
          <p:nvPr/>
        </p:nvPicPr>
        <p:blipFill rotWithShape="1">
          <a:blip r:embed="rId11">
            <a:alphaModFix/>
          </a:blip>
          <a:srcRect/>
          <a:stretch/>
        </p:blipFill>
        <p:spPr>
          <a:xfrm>
            <a:off x="7148512" y="1133466"/>
            <a:ext cx="63627" cy="126273"/>
          </a:xfrm>
          <a:prstGeom prst="rect">
            <a:avLst/>
          </a:prstGeom>
          <a:noFill/>
          <a:ln>
            <a:noFill/>
          </a:ln>
        </p:spPr>
      </p:pic>
      <p:pic>
        <p:nvPicPr>
          <p:cNvPr id="73" name="Google Shape;73;p14" descr=" "/>
          <p:cNvPicPr preferRelativeResize="0"/>
          <p:nvPr/>
        </p:nvPicPr>
        <p:blipFill rotWithShape="1">
          <a:blip r:embed="rId12">
            <a:alphaModFix/>
          </a:blip>
          <a:srcRect/>
          <a:stretch/>
        </p:blipFill>
        <p:spPr>
          <a:xfrm>
            <a:off x="3916616" y="873342"/>
            <a:ext cx="77136" cy="68696"/>
          </a:xfrm>
          <a:prstGeom prst="rect">
            <a:avLst/>
          </a:prstGeom>
          <a:noFill/>
          <a:ln>
            <a:noFill/>
          </a:ln>
        </p:spPr>
      </p:pic>
      <p:sp>
        <p:nvSpPr>
          <p:cNvPr id="74" name="Google Shape;74;p14"/>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75" name="Google Shape;75;p14" descr=" "/>
          <p:cNvPicPr preferRelativeResize="0"/>
          <p:nvPr/>
        </p:nvPicPr>
        <p:blipFill rotWithShape="1">
          <a:blip r:embed="rId13">
            <a:alphaModFix/>
          </a:blip>
          <a:srcRect/>
          <a:stretch/>
        </p:blipFill>
        <p:spPr>
          <a:xfrm>
            <a:off x="2814640" y="942975"/>
            <a:ext cx="4008" cy="50091"/>
          </a:xfrm>
          <a:prstGeom prst="rect">
            <a:avLst/>
          </a:prstGeom>
          <a:noFill/>
          <a:ln>
            <a:noFill/>
          </a:ln>
        </p:spPr>
      </p:pic>
      <p:pic>
        <p:nvPicPr>
          <p:cNvPr id="76" name="Google Shape;76;p14" descr=" "/>
          <p:cNvPicPr preferRelativeResize="0"/>
          <p:nvPr/>
        </p:nvPicPr>
        <p:blipFill rotWithShape="1">
          <a:blip r:embed="rId14">
            <a:alphaModFix/>
          </a:blip>
          <a:srcRect/>
          <a:stretch/>
        </p:blipFill>
        <p:spPr>
          <a:xfrm>
            <a:off x="2747965" y="998934"/>
            <a:ext cx="126206" cy="9525"/>
          </a:xfrm>
          <a:prstGeom prst="rect">
            <a:avLst/>
          </a:prstGeom>
          <a:noFill/>
          <a:ln>
            <a:noFill/>
          </a:ln>
        </p:spPr>
      </p:pic>
      <p:pic>
        <p:nvPicPr>
          <p:cNvPr id="77" name="Google Shape;77;p14" descr=" "/>
          <p:cNvPicPr preferRelativeResize="0"/>
          <p:nvPr/>
        </p:nvPicPr>
        <p:blipFill rotWithShape="1">
          <a:blip r:embed="rId15">
            <a:alphaModFix/>
          </a:blip>
          <a:srcRect/>
          <a:stretch/>
        </p:blipFill>
        <p:spPr>
          <a:xfrm>
            <a:off x="2777135" y="960165"/>
            <a:ext cx="32062" cy="32059"/>
          </a:xfrm>
          <a:prstGeom prst="rect">
            <a:avLst/>
          </a:prstGeom>
          <a:noFill/>
          <a:ln>
            <a:noFill/>
          </a:ln>
        </p:spPr>
      </p:pic>
      <p:pic>
        <p:nvPicPr>
          <p:cNvPr id="78" name="Google Shape;78;p14" descr=" "/>
          <p:cNvPicPr preferRelativeResize="0"/>
          <p:nvPr/>
        </p:nvPicPr>
        <p:blipFill rotWithShape="1">
          <a:blip r:embed="rId16">
            <a:alphaModFix/>
          </a:blip>
          <a:srcRect/>
          <a:stretch/>
        </p:blipFill>
        <p:spPr>
          <a:xfrm>
            <a:off x="2762253" y="971550"/>
            <a:ext cx="46526" cy="28552"/>
          </a:xfrm>
          <a:prstGeom prst="rect">
            <a:avLst/>
          </a:prstGeom>
          <a:noFill/>
          <a:ln>
            <a:noFill/>
          </a:ln>
        </p:spPr>
      </p:pic>
      <p:pic>
        <p:nvPicPr>
          <p:cNvPr id="79" name="Google Shape;79;p14" descr=" "/>
          <p:cNvPicPr preferRelativeResize="0"/>
          <p:nvPr/>
        </p:nvPicPr>
        <p:blipFill rotWithShape="1">
          <a:blip r:embed="rId17">
            <a:alphaModFix/>
          </a:blip>
          <a:srcRect/>
          <a:stretch/>
        </p:blipFill>
        <p:spPr>
          <a:xfrm>
            <a:off x="6353181" y="180975"/>
            <a:ext cx="4008" cy="50091"/>
          </a:xfrm>
          <a:prstGeom prst="rect">
            <a:avLst/>
          </a:prstGeom>
          <a:noFill/>
          <a:ln>
            <a:noFill/>
          </a:ln>
        </p:spPr>
      </p:pic>
      <p:pic>
        <p:nvPicPr>
          <p:cNvPr id="80" name="Google Shape;80;p14" descr=" "/>
          <p:cNvPicPr preferRelativeResize="0"/>
          <p:nvPr/>
        </p:nvPicPr>
        <p:blipFill rotWithShape="1">
          <a:blip r:embed="rId18">
            <a:alphaModFix/>
          </a:blip>
          <a:srcRect/>
          <a:stretch/>
        </p:blipFill>
        <p:spPr>
          <a:xfrm>
            <a:off x="6286506" y="236934"/>
            <a:ext cx="126206" cy="9525"/>
          </a:xfrm>
          <a:prstGeom prst="rect">
            <a:avLst/>
          </a:prstGeom>
          <a:noFill/>
          <a:ln>
            <a:noFill/>
          </a:ln>
        </p:spPr>
      </p:pic>
      <p:pic>
        <p:nvPicPr>
          <p:cNvPr id="81" name="Google Shape;81;p14" descr=" "/>
          <p:cNvPicPr preferRelativeResize="0"/>
          <p:nvPr/>
        </p:nvPicPr>
        <p:blipFill rotWithShape="1">
          <a:blip r:embed="rId19">
            <a:alphaModFix/>
          </a:blip>
          <a:srcRect/>
          <a:stretch/>
        </p:blipFill>
        <p:spPr>
          <a:xfrm>
            <a:off x="6315676" y="198165"/>
            <a:ext cx="32062" cy="32059"/>
          </a:xfrm>
          <a:prstGeom prst="rect">
            <a:avLst/>
          </a:prstGeom>
          <a:noFill/>
          <a:ln>
            <a:noFill/>
          </a:ln>
        </p:spPr>
      </p:pic>
      <p:pic>
        <p:nvPicPr>
          <p:cNvPr id="82" name="Google Shape;82;p14" descr=" "/>
          <p:cNvPicPr preferRelativeResize="0"/>
          <p:nvPr/>
        </p:nvPicPr>
        <p:blipFill rotWithShape="1">
          <a:blip r:embed="rId20">
            <a:alphaModFix/>
          </a:blip>
          <a:srcRect/>
          <a:stretch/>
        </p:blipFill>
        <p:spPr>
          <a:xfrm>
            <a:off x="6300793" y="209550"/>
            <a:ext cx="46526" cy="2855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3"/>
        <p:cNvGrpSpPr/>
        <p:nvPr/>
      </p:nvGrpSpPr>
      <p:grpSpPr>
        <a:xfrm>
          <a:off x="0" y="0"/>
          <a:ext cx="0" cy="0"/>
          <a:chOff x="0" y="0"/>
          <a:chExt cx="0" cy="0"/>
        </a:xfrm>
      </p:grpSpPr>
      <p:sp>
        <p:nvSpPr>
          <p:cNvPr id="84" name="Google Shape;84;p15"/>
          <p:cNvSpPr/>
          <p:nvPr/>
        </p:nvSpPr>
        <p:spPr>
          <a:xfrm>
            <a:off x="113725"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85" name="Google Shape;85;p15"/>
          <p:cNvPicPr preferRelativeResize="0"/>
          <p:nvPr/>
        </p:nvPicPr>
        <p:blipFill>
          <a:blip r:embed="rId2">
            <a:alphaModFix/>
          </a:blip>
          <a:stretch>
            <a:fillRect/>
          </a:stretch>
        </p:blipFill>
        <p:spPr>
          <a:xfrm>
            <a:off x="2206925" y="-1408225"/>
            <a:ext cx="1039924" cy="1115403"/>
          </a:xfrm>
          <a:prstGeom prst="rect">
            <a:avLst/>
          </a:prstGeom>
          <a:noFill/>
          <a:ln>
            <a:noFill/>
          </a:ln>
        </p:spPr>
      </p:pic>
      <p:sp>
        <p:nvSpPr>
          <p:cNvPr id="86" name="Google Shape;8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87" name="Google Shape;87;p15"/>
          <p:cNvSpPr>
            <a:spLocks noGrp="1"/>
          </p:cNvSpPr>
          <p:nvPr>
            <p:ph type="pic" idx="2"/>
          </p:nvPr>
        </p:nvSpPr>
        <p:spPr>
          <a:xfrm>
            <a:off x="113725" y="119400"/>
            <a:ext cx="3273000" cy="4904700"/>
          </a:xfrm>
          <a:prstGeom prst="roundRect">
            <a:avLst>
              <a:gd name="adj" fmla="val 7529"/>
            </a:avLst>
          </a:prstGeom>
          <a:noFill/>
          <a:ln>
            <a:noFill/>
          </a:ln>
        </p:spPr>
      </p:sp>
      <p:sp>
        <p:nvSpPr>
          <p:cNvPr id="88" name="Google Shape;88;p15"/>
          <p:cNvSpPr txBox="1">
            <a:spLocks noGrp="1"/>
          </p:cNvSpPr>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2400"/>
              <a:buFont typeface="Balsamiq Sans"/>
              <a:buNone/>
              <a:defRPr sz="2400">
                <a:latin typeface="Balsamiq Sans"/>
                <a:ea typeface="Balsamiq Sans"/>
                <a:cs typeface="Balsamiq Sans"/>
                <a:sym typeface="Balsamiq Sans"/>
              </a:defRPr>
            </a:lvl2pPr>
            <a:lvl3pPr lvl="2" rtl="0">
              <a:spcBef>
                <a:spcPts val="0"/>
              </a:spcBef>
              <a:spcAft>
                <a:spcPts val="0"/>
              </a:spcAft>
              <a:buSzPts val="2400"/>
              <a:buFont typeface="Balsamiq Sans"/>
              <a:buNone/>
              <a:defRPr sz="2400">
                <a:latin typeface="Balsamiq Sans"/>
                <a:ea typeface="Balsamiq Sans"/>
                <a:cs typeface="Balsamiq Sans"/>
                <a:sym typeface="Balsamiq Sans"/>
              </a:defRPr>
            </a:lvl3pPr>
            <a:lvl4pPr lvl="3" rtl="0">
              <a:spcBef>
                <a:spcPts val="0"/>
              </a:spcBef>
              <a:spcAft>
                <a:spcPts val="0"/>
              </a:spcAft>
              <a:buSzPts val="2400"/>
              <a:buFont typeface="Balsamiq Sans"/>
              <a:buNone/>
              <a:defRPr sz="2400">
                <a:latin typeface="Balsamiq Sans"/>
                <a:ea typeface="Balsamiq Sans"/>
                <a:cs typeface="Balsamiq Sans"/>
                <a:sym typeface="Balsamiq Sans"/>
              </a:defRPr>
            </a:lvl4pPr>
            <a:lvl5pPr lvl="4" rtl="0">
              <a:spcBef>
                <a:spcPts val="0"/>
              </a:spcBef>
              <a:spcAft>
                <a:spcPts val="0"/>
              </a:spcAft>
              <a:buSzPts val="2400"/>
              <a:buFont typeface="Balsamiq Sans"/>
              <a:buNone/>
              <a:defRPr sz="2400">
                <a:latin typeface="Balsamiq Sans"/>
                <a:ea typeface="Balsamiq Sans"/>
                <a:cs typeface="Balsamiq Sans"/>
                <a:sym typeface="Balsamiq Sans"/>
              </a:defRPr>
            </a:lvl5pPr>
            <a:lvl6pPr lvl="5" rtl="0">
              <a:spcBef>
                <a:spcPts val="0"/>
              </a:spcBef>
              <a:spcAft>
                <a:spcPts val="0"/>
              </a:spcAft>
              <a:buSzPts val="2400"/>
              <a:buFont typeface="Balsamiq Sans"/>
              <a:buNone/>
              <a:defRPr sz="2400">
                <a:latin typeface="Balsamiq Sans"/>
                <a:ea typeface="Balsamiq Sans"/>
                <a:cs typeface="Balsamiq Sans"/>
                <a:sym typeface="Balsamiq Sans"/>
              </a:defRPr>
            </a:lvl6pPr>
            <a:lvl7pPr lvl="6" rtl="0">
              <a:spcBef>
                <a:spcPts val="0"/>
              </a:spcBef>
              <a:spcAft>
                <a:spcPts val="0"/>
              </a:spcAft>
              <a:buSzPts val="2400"/>
              <a:buFont typeface="Balsamiq Sans"/>
              <a:buNone/>
              <a:defRPr sz="2400">
                <a:latin typeface="Balsamiq Sans"/>
                <a:ea typeface="Balsamiq Sans"/>
                <a:cs typeface="Balsamiq Sans"/>
                <a:sym typeface="Balsamiq Sans"/>
              </a:defRPr>
            </a:lvl7pPr>
            <a:lvl8pPr lvl="7" rtl="0">
              <a:spcBef>
                <a:spcPts val="0"/>
              </a:spcBef>
              <a:spcAft>
                <a:spcPts val="0"/>
              </a:spcAft>
              <a:buSzPts val="2400"/>
              <a:buFont typeface="Balsamiq Sans"/>
              <a:buNone/>
              <a:defRPr sz="2400">
                <a:latin typeface="Balsamiq Sans"/>
                <a:ea typeface="Balsamiq Sans"/>
                <a:cs typeface="Balsamiq Sans"/>
                <a:sym typeface="Balsamiq Sans"/>
              </a:defRPr>
            </a:lvl8pPr>
            <a:lvl9pPr lvl="8" rtl="0">
              <a:spcBef>
                <a:spcPts val="0"/>
              </a:spcBef>
              <a:spcAft>
                <a:spcPts val="0"/>
              </a:spcAft>
              <a:buSzPts val="2400"/>
              <a:buFont typeface="Balsamiq Sans"/>
              <a:buNone/>
              <a:defRPr sz="2400">
                <a:latin typeface="Balsamiq Sans"/>
                <a:ea typeface="Balsamiq Sans"/>
                <a:cs typeface="Balsamiq Sans"/>
                <a:sym typeface="Balsamiq Sans"/>
              </a:defRPr>
            </a:lvl9pPr>
          </a:lstStyle>
          <a:p>
            <a:endParaRPr/>
          </a:p>
        </p:txBody>
      </p:sp>
      <p:sp>
        <p:nvSpPr>
          <p:cNvPr id="89" name="Google Shape;89;p15"/>
          <p:cNvSpPr txBox="1">
            <a:spLocks noGrp="1"/>
          </p:cNvSpPr>
          <p:nvPr>
            <p:ph type="subTitle" idx="1"/>
          </p:nvPr>
        </p:nvSpPr>
        <p:spPr>
          <a:xfrm>
            <a:off x="46784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90" name="Google Shape;90;p15"/>
          <p:cNvSpPr txBox="1">
            <a:spLocks noGrp="1"/>
          </p:cNvSpPr>
          <p:nvPr>
            <p:ph type="subTitle" idx="3"/>
          </p:nvPr>
        </p:nvSpPr>
        <p:spPr>
          <a:xfrm>
            <a:off x="46784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91" name="Google Shape;91;p15"/>
          <p:cNvPicPr preferRelativeResize="0"/>
          <p:nvPr/>
        </p:nvPicPr>
        <p:blipFill>
          <a:blip r:embed="rId3">
            <a:alphaModFix/>
          </a:blip>
          <a:stretch>
            <a:fillRect/>
          </a:stretch>
        </p:blipFill>
        <p:spPr>
          <a:xfrm>
            <a:off x="7754950" y="3843499"/>
            <a:ext cx="981430" cy="1009524"/>
          </a:xfrm>
          <a:prstGeom prst="rect">
            <a:avLst/>
          </a:prstGeom>
          <a:noFill/>
          <a:ln>
            <a:noFill/>
          </a:ln>
        </p:spPr>
      </p:pic>
      <p:sp>
        <p:nvSpPr>
          <p:cNvPr id="92" name="Google Shape;92;p15"/>
          <p:cNvSpPr/>
          <p:nvPr/>
        </p:nvSpPr>
        <p:spPr>
          <a:xfrm>
            <a:off x="8887946" y="3531625"/>
            <a:ext cx="133200" cy="133200"/>
          </a:xfrm>
          <a:prstGeom prst="ellipse">
            <a:avLst/>
          </a:prstGeom>
          <a:noFill/>
          <a:ln w="50800" cap="flat" cmpd="sng">
            <a:solidFill>
              <a:srgbClr val="2DAD7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93" name="Google Shape;93;p15" descr=" "/>
          <p:cNvPicPr preferRelativeResize="0"/>
          <p:nvPr/>
        </p:nvPicPr>
        <p:blipFill rotWithShape="1">
          <a:blip r:embed="rId4">
            <a:alphaModFix/>
          </a:blip>
          <a:srcRect/>
          <a:stretch/>
        </p:blipFill>
        <p:spPr>
          <a:xfrm>
            <a:off x="7738140" y="4657705"/>
            <a:ext cx="95897" cy="97815"/>
          </a:xfrm>
          <a:prstGeom prst="rect">
            <a:avLst/>
          </a:prstGeom>
          <a:noFill/>
          <a:ln>
            <a:noFill/>
          </a:ln>
        </p:spPr>
      </p:pic>
      <p:sp>
        <p:nvSpPr>
          <p:cNvPr id="94" name="Google Shape;94;p15"/>
          <p:cNvSpPr/>
          <p:nvPr/>
        </p:nvSpPr>
        <p:spPr>
          <a:xfrm>
            <a:off x="3617078" y="4277313"/>
            <a:ext cx="133200" cy="1332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95" name="Google Shape;95;p15" descr=" "/>
          <p:cNvPicPr preferRelativeResize="0"/>
          <p:nvPr/>
        </p:nvPicPr>
        <p:blipFill rotWithShape="1">
          <a:blip r:embed="rId5">
            <a:alphaModFix/>
          </a:blip>
          <a:srcRect/>
          <a:stretch/>
        </p:blipFill>
        <p:spPr>
          <a:xfrm>
            <a:off x="7268694" y="3526863"/>
            <a:ext cx="46526" cy="28552"/>
          </a:xfrm>
          <a:prstGeom prst="rect">
            <a:avLst/>
          </a:prstGeom>
          <a:noFill/>
          <a:ln>
            <a:noFill/>
          </a:ln>
        </p:spPr>
      </p:pic>
      <p:grpSp>
        <p:nvGrpSpPr>
          <p:cNvPr id="96" name="Google Shape;96;p15"/>
          <p:cNvGrpSpPr/>
          <p:nvPr/>
        </p:nvGrpSpPr>
        <p:grpSpPr>
          <a:xfrm>
            <a:off x="4135201" y="1687113"/>
            <a:ext cx="487389" cy="442988"/>
            <a:chOff x="1328739" y="2128838"/>
            <a:chExt cx="487389" cy="442988"/>
          </a:xfrm>
        </p:grpSpPr>
        <p:pic>
          <p:nvPicPr>
            <p:cNvPr id="97" name="Google Shape;97;p15" descr=" "/>
            <p:cNvPicPr preferRelativeResize="0"/>
            <p:nvPr/>
          </p:nvPicPr>
          <p:blipFill rotWithShape="1">
            <a:blip r:embed="rId6">
              <a:alphaModFix/>
            </a:blip>
            <a:srcRect/>
            <a:stretch/>
          </p:blipFill>
          <p:spPr>
            <a:xfrm>
              <a:off x="1328739" y="2128838"/>
              <a:ext cx="487389" cy="428572"/>
            </a:xfrm>
            <a:prstGeom prst="rect">
              <a:avLst/>
            </a:prstGeom>
            <a:noFill/>
            <a:ln>
              <a:noFill/>
            </a:ln>
          </p:spPr>
        </p:pic>
        <p:sp>
          <p:nvSpPr>
            <p:cNvPr id="98" name="Google Shape;98;p15"/>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99" name="Google Shape;99;p15"/>
          <p:cNvGrpSpPr/>
          <p:nvPr/>
        </p:nvGrpSpPr>
        <p:grpSpPr>
          <a:xfrm>
            <a:off x="4135192" y="2714788"/>
            <a:ext cx="438518" cy="442988"/>
            <a:chOff x="4343404" y="2128838"/>
            <a:chExt cx="438518" cy="442988"/>
          </a:xfrm>
        </p:grpSpPr>
        <p:pic>
          <p:nvPicPr>
            <p:cNvPr id="100" name="Google Shape;100;p15" descr=" "/>
            <p:cNvPicPr preferRelativeResize="0"/>
            <p:nvPr/>
          </p:nvPicPr>
          <p:blipFill rotWithShape="1">
            <a:blip r:embed="rId7">
              <a:alphaModFix/>
            </a:blip>
            <a:srcRect/>
            <a:stretch/>
          </p:blipFill>
          <p:spPr>
            <a:xfrm>
              <a:off x="4343404" y="2128838"/>
              <a:ext cx="438518" cy="428572"/>
            </a:xfrm>
            <a:prstGeom prst="rect">
              <a:avLst/>
            </a:prstGeom>
            <a:noFill/>
            <a:ln>
              <a:noFill/>
            </a:ln>
          </p:spPr>
        </p:pic>
        <p:sp>
          <p:nvSpPr>
            <p:cNvPr id="101" name="Google Shape;101;p15"/>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2_2">
  <p:cSld name="TITLE_1_1_2_1">
    <p:bg>
      <p:bgPr>
        <a:solidFill>
          <a:schemeClr val="lt2"/>
        </a:solidFill>
        <a:effectLst/>
      </p:bgPr>
    </p:bg>
    <p:spTree>
      <p:nvGrpSpPr>
        <p:cNvPr id="1" name="Shape 102"/>
        <p:cNvGrpSpPr/>
        <p:nvPr/>
      </p:nvGrpSpPr>
      <p:grpSpPr>
        <a:xfrm>
          <a:off x="0" y="0"/>
          <a:ext cx="0" cy="0"/>
          <a:chOff x="0" y="0"/>
          <a:chExt cx="0" cy="0"/>
        </a:xfrm>
      </p:grpSpPr>
      <p:pic>
        <p:nvPicPr>
          <p:cNvPr id="103" name="Google Shape;103;p16"/>
          <p:cNvPicPr preferRelativeResize="0"/>
          <p:nvPr/>
        </p:nvPicPr>
        <p:blipFill>
          <a:blip r:embed="rId2">
            <a:alphaModFix/>
          </a:blip>
          <a:stretch>
            <a:fillRect/>
          </a:stretch>
        </p:blipFill>
        <p:spPr>
          <a:xfrm rot="646437">
            <a:off x="4546453" y="3771370"/>
            <a:ext cx="1300951" cy="1287664"/>
          </a:xfrm>
          <a:prstGeom prst="rect">
            <a:avLst/>
          </a:prstGeom>
          <a:noFill/>
          <a:ln>
            <a:noFill/>
          </a:ln>
        </p:spPr>
      </p:pic>
      <p:sp>
        <p:nvSpPr>
          <p:cNvPr id="104" name="Google Shape;104;p16"/>
          <p:cNvSpPr/>
          <p:nvPr/>
        </p:nvSpPr>
        <p:spPr>
          <a:xfrm>
            <a:off x="5724450" y="123775"/>
            <a:ext cx="3273000" cy="4980900"/>
          </a:xfrm>
          <a:prstGeom prst="roundRect">
            <a:avLst>
              <a:gd name="adj" fmla="val 912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05" name="Google Shape;10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06" name="Google Shape;106;p16"/>
          <p:cNvSpPr>
            <a:spLocks noGrp="1"/>
          </p:cNvSpPr>
          <p:nvPr>
            <p:ph type="pic" idx="2"/>
          </p:nvPr>
        </p:nvSpPr>
        <p:spPr>
          <a:xfrm>
            <a:off x="5700750" y="83850"/>
            <a:ext cx="3320400" cy="4975800"/>
          </a:xfrm>
          <a:prstGeom prst="roundRect">
            <a:avLst>
              <a:gd name="adj" fmla="val 6862"/>
            </a:avLst>
          </a:prstGeom>
          <a:noFill/>
          <a:ln>
            <a:noFill/>
          </a:ln>
        </p:spPr>
      </p:sp>
      <p:sp>
        <p:nvSpPr>
          <p:cNvPr id="107" name="Google Shape;107;p16"/>
          <p:cNvSpPr txBox="1">
            <a:spLocks noGrp="1"/>
          </p:cNvSpPr>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2400"/>
              <a:buFont typeface="Balsamiq Sans"/>
              <a:buNone/>
              <a:defRPr sz="2400">
                <a:latin typeface="Balsamiq Sans"/>
                <a:ea typeface="Balsamiq Sans"/>
                <a:cs typeface="Balsamiq Sans"/>
                <a:sym typeface="Balsamiq Sans"/>
              </a:defRPr>
            </a:lvl2pPr>
            <a:lvl3pPr lvl="2" rtl="0">
              <a:spcBef>
                <a:spcPts val="0"/>
              </a:spcBef>
              <a:spcAft>
                <a:spcPts val="0"/>
              </a:spcAft>
              <a:buSzPts val="2400"/>
              <a:buFont typeface="Balsamiq Sans"/>
              <a:buNone/>
              <a:defRPr sz="2400">
                <a:latin typeface="Balsamiq Sans"/>
                <a:ea typeface="Balsamiq Sans"/>
                <a:cs typeface="Balsamiq Sans"/>
                <a:sym typeface="Balsamiq Sans"/>
              </a:defRPr>
            </a:lvl3pPr>
            <a:lvl4pPr lvl="3" rtl="0">
              <a:spcBef>
                <a:spcPts val="0"/>
              </a:spcBef>
              <a:spcAft>
                <a:spcPts val="0"/>
              </a:spcAft>
              <a:buSzPts val="2400"/>
              <a:buFont typeface="Balsamiq Sans"/>
              <a:buNone/>
              <a:defRPr sz="2400">
                <a:latin typeface="Balsamiq Sans"/>
                <a:ea typeface="Balsamiq Sans"/>
                <a:cs typeface="Balsamiq Sans"/>
                <a:sym typeface="Balsamiq Sans"/>
              </a:defRPr>
            </a:lvl4pPr>
            <a:lvl5pPr lvl="4" rtl="0">
              <a:spcBef>
                <a:spcPts val="0"/>
              </a:spcBef>
              <a:spcAft>
                <a:spcPts val="0"/>
              </a:spcAft>
              <a:buSzPts val="2400"/>
              <a:buFont typeface="Balsamiq Sans"/>
              <a:buNone/>
              <a:defRPr sz="2400">
                <a:latin typeface="Balsamiq Sans"/>
                <a:ea typeface="Balsamiq Sans"/>
                <a:cs typeface="Balsamiq Sans"/>
                <a:sym typeface="Balsamiq Sans"/>
              </a:defRPr>
            </a:lvl5pPr>
            <a:lvl6pPr lvl="5" rtl="0">
              <a:spcBef>
                <a:spcPts val="0"/>
              </a:spcBef>
              <a:spcAft>
                <a:spcPts val="0"/>
              </a:spcAft>
              <a:buSzPts val="2400"/>
              <a:buFont typeface="Balsamiq Sans"/>
              <a:buNone/>
              <a:defRPr sz="2400">
                <a:latin typeface="Balsamiq Sans"/>
                <a:ea typeface="Balsamiq Sans"/>
                <a:cs typeface="Balsamiq Sans"/>
                <a:sym typeface="Balsamiq Sans"/>
              </a:defRPr>
            </a:lvl6pPr>
            <a:lvl7pPr lvl="6" rtl="0">
              <a:spcBef>
                <a:spcPts val="0"/>
              </a:spcBef>
              <a:spcAft>
                <a:spcPts val="0"/>
              </a:spcAft>
              <a:buSzPts val="2400"/>
              <a:buFont typeface="Balsamiq Sans"/>
              <a:buNone/>
              <a:defRPr sz="2400">
                <a:latin typeface="Balsamiq Sans"/>
                <a:ea typeface="Balsamiq Sans"/>
                <a:cs typeface="Balsamiq Sans"/>
                <a:sym typeface="Balsamiq Sans"/>
              </a:defRPr>
            </a:lvl7pPr>
            <a:lvl8pPr lvl="7" rtl="0">
              <a:spcBef>
                <a:spcPts val="0"/>
              </a:spcBef>
              <a:spcAft>
                <a:spcPts val="0"/>
              </a:spcAft>
              <a:buSzPts val="2400"/>
              <a:buFont typeface="Balsamiq Sans"/>
              <a:buNone/>
              <a:defRPr sz="2400">
                <a:latin typeface="Balsamiq Sans"/>
                <a:ea typeface="Balsamiq Sans"/>
                <a:cs typeface="Balsamiq Sans"/>
                <a:sym typeface="Balsamiq Sans"/>
              </a:defRPr>
            </a:lvl8pPr>
            <a:lvl9pPr lvl="8" rtl="0">
              <a:spcBef>
                <a:spcPts val="0"/>
              </a:spcBef>
              <a:spcAft>
                <a:spcPts val="0"/>
              </a:spcAft>
              <a:buSzPts val="2400"/>
              <a:buFont typeface="Balsamiq Sans"/>
              <a:buNone/>
              <a:defRPr sz="2400">
                <a:latin typeface="Balsamiq Sans"/>
                <a:ea typeface="Balsamiq Sans"/>
                <a:cs typeface="Balsamiq Sans"/>
                <a:sym typeface="Balsamiq Sans"/>
              </a:defRPr>
            </a:lvl9pPr>
          </a:lstStyle>
          <a:p>
            <a:endParaRPr/>
          </a:p>
        </p:txBody>
      </p:sp>
      <p:sp>
        <p:nvSpPr>
          <p:cNvPr id="108" name="Google Shape;108;p16"/>
          <p:cNvSpPr txBox="1">
            <a:spLocks noGrp="1"/>
          </p:cNvSpPr>
          <p:nvPr>
            <p:ph type="subTitle" idx="1"/>
          </p:nvPr>
        </p:nvSpPr>
        <p:spPr>
          <a:xfrm>
            <a:off x="11859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09" name="Google Shape;109;p16"/>
          <p:cNvSpPr txBox="1">
            <a:spLocks noGrp="1"/>
          </p:cNvSpPr>
          <p:nvPr>
            <p:ph type="subTitle" idx="3"/>
          </p:nvPr>
        </p:nvSpPr>
        <p:spPr>
          <a:xfrm>
            <a:off x="11859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110" name="Google Shape;110;p16"/>
          <p:cNvPicPr preferRelativeResize="0"/>
          <p:nvPr/>
        </p:nvPicPr>
        <p:blipFill>
          <a:blip r:embed="rId3">
            <a:alphaModFix/>
          </a:blip>
          <a:stretch>
            <a:fillRect/>
          </a:stretch>
        </p:blipFill>
        <p:spPr>
          <a:xfrm>
            <a:off x="-1222875" y="-1324550"/>
            <a:ext cx="1062418" cy="1053685"/>
          </a:xfrm>
          <a:prstGeom prst="rect">
            <a:avLst/>
          </a:prstGeom>
          <a:noFill/>
          <a:ln>
            <a:noFill/>
          </a:ln>
        </p:spPr>
      </p:pic>
      <p:pic>
        <p:nvPicPr>
          <p:cNvPr id="111" name="Google Shape;111;p16" descr=" "/>
          <p:cNvPicPr preferRelativeResize="0"/>
          <p:nvPr/>
        </p:nvPicPr>
        <p:blipFill rotWithShape="1">
          <a:blip r:embed="rId4">
            <a:alphaModFix/>
          </a:blip>
          <a:srcRect/>
          <a:stretch/>
        </p:blipFill>
        <p:spPr>
          <a:xfrm>
            <a:off x="139374" y="4423803"/>
            <a:ext cx="104231" cy="85288"/>
          </a:xfrm>
          <a:prstGeom prst="rect">
            <a:avLst/>
          </a:prstGeom>
          <a:noFill/>
          <a:ln>
            <a:noFill/>
          </a:ln>
        </p:spPr>
      </p:pic>
      <p:pic>
        <p:nvPicPr>
          <p:cNvPr id="112" name="Google Shape;112;p16" descr=" "/>
          <p:cNvPicPr preferRelativeResize="0"/>
          <p:nvPr/>
        </p:nvPicPr>
        <p:blipFill rotWithShape="1">
          <a:blip r:embed="rId5">
            <a:alphaModFix/>
          </a:blip>
          <a:srcRect/>
          <a:stretch/>
        </p:blipFill>
        <p:spPr>
          <a:xfrm>
            <a:off x="4242268" y="4213922"/>
            <a:ext cx="78407" cy="65772"/>
          </a:xfrm>
          <a:prstGeom prst="rect">
            <a:avLst/>
          </a:prstGeom>
          <a:noFill/>
          <a:ln>
            <a:noFill/>
          </a:ln>
        </p:spPr>
      </p:pic>
      <p:pic>
        <p:nvPicPr>
          <p:cNvPr id="113" name="Google Shape;113;p16" descr=" "/>
          <p:cNvPicPr preferRelativeResize="0"/>
          <p:nvPr/>
        </p:nvPicPr>
        <p:blipFill rotWithShape="1">
          <a:blip r:embed="rId6">
            <a:alphaModFix/>
          </a:blip>
          <a:srcRect/>
          <a:stretch/>
        </p:blipFill>
        <p:spPr>
          <a:xfrm>
            <a:off x="2686354" y="4304750"/>
            <a:ext cx="4008" cy="50091"/>
          </a:xfrm>
          <a:prstGeom prst="rect">
            <a:avLst/>
          </a:prstGeom>
          <a:noFill/>
          <a:ln>
            <a:noFill/>
          </a:ln>
        </p:spPr>
      </p:pic>
      <p:pic>
        <p:nvPicPr>
          <p:cNvPr id="114" name="Google Shape;114;p16" descr=" "/>
          <p:cNvPicPr preferRelativeResize="0"/>
          <p:nvPr/>
        </p:nvPicPr>
        <p:blipFill rotWithShape="1">
          <a:blip r:embed="rId7">
            <a:alphaModFix/>
          </a:blip>
          <a:srcRect/>
          <a:stretch/>
        </p:blipFill>
        <p:spPr>
          <a:xfrm>
            <a:off x="2619678" y="4360709"/>
            <a:ext cx="126206" cy="9525"/>
          </a:xfrm>
          <a:prstGeom prst="rect">
            <a:avLst/>
          </a:prstGeom>
          <a:noFill/>
          <a:ln>
            <a:noFill/>
          </a:ln>
        </p:spPr>
      </p:pic>
      <p:pic>
        <p:nvPicPr>
          <p:cNvPr id="115" name="Google Shape;115;p16" descr=" "/>
          <p:cNvPicPr preferRelativeResize="0"/>
          <p:nvPr/>
        </p:nvPicPr>
        <p:blipFill rotWithShape="1">
          <a:blip r:embed="rId8">
            <a:alphaModFix/>
          </a:blip>
          <a:srcRect/>
          <a:stretch/>
        </p:blipFill>
        <p:spPr>
          <a:xfrm>
            <a:off x="2648849" y="4321940"/>
            <a:ext cx="32062" cy="32059"/>
          </a:xfrm>
          <a:prstGeom prst="rect">
            <a:avLst/>
          </a:prstGeom>
          <a:noFill/>
          <a:ln>
            <a:noFill/>
          </a:ln>
        </p:spPr>
      </p:pic>
      <p:pic>
        <p:nvPicPr>
          <p:cNvPr id="116" name="Google Shape;116;p16" descr=" "/>
          <p:cNvPicPr preferRelativeResize="0"/>
          <p:nvPr/>
        </p:nvPicPr>
        <p:blipFill rotWithShape="1">
          <a:blip r:embed="rId9">
            <a:alphaModFix/>
          </a:blip>
          <a:srcRect/>
          <a:stretch/>
        </p:blipFill>
        <p:spPr>
          <a:xfrm>
            <a:off x="2231617" y="4655018"/>
            <a:ext cx="438862" cy="205535"/>
          </a:xfrm>
          <a:prstGeom prst="rect">
            <a:avLst/>
          </a:prstGeom>
          <a:noFill/>
          <a:ln>
            <a:noFill/>
          </a:ln>
        </p:spPr>
      </p:pic>
      <p:grpSp>
        <p:nvGrpSpPr>
          <p:cNvPr id="117" name="Google Shape;117;p16"/>
          <p:cNvGrpSpPr/>
          <p:nvPr/>
        </p:nvGrpSpPr>
        <p:grpSpPr>
          <a:xfrm>
            <a:off x="636451" y="1645513"/>
            <a:ext cx="487389" cy="442988"/>
            <a:chOff x="1328739" y="2128838"/>
            <a:chExt cx="487389" cy="442988"/>
          </a:xfrm>
        </p:grpSpPr>
        <p:pic>
          <p:nvPicPr>
            <p:cNvPr id="118" name="Google Shape;118;p16" descr=" "/>
            <p:cNvPicPr preferRelativeResize="0"/>
            <p:nvPr/>
          </p:nvPicPr>
          <p:blipFill rotWithShape="1">
            <a:blip r:embed="rId10">
              <a:alphaModFix/>
            </a:blip>
            <a:srcRect/>
            <a:stretch/>
          </p:blipFill>
          <p:spPr>
            <a:xfrm>
              <a:off x="1328739" y="2128838"/>
              <a:ext cx="487389" cy="428572"/>
            </a:xfrm>
            <a:prstGeom prst="rect">
              <a:avLst/>
            </a:prstGeom>
            <a:noFill/>
            <a:ln>
              <a:noFill/>
            </a:ln>
          </p:spPr>
        </p:pic>
        <p:sp>
          <p:nvSpPr>
            <p:cNvPr id="119" name="Google Shape;119;p16"/>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20" name="Google Shape;120;p16"/>
          <p:cNvGrpSpPr/>
          <p:nvPr/>
        </p:nvGrpSpPr>
        <p:grpSpPr>
          <a:xfrm>
            <a:off x="636442" y="2673188"/>
            <a:ext cx="438518" cy="442988"/>
            <a:chOff x="4343404" y="2128838"/>
            <a:chExt cx="438518" cy="442988"/>
          </a:xfrm>
        </p:grpSpPr>
        <p:pic>
          <p:nvPicPr>
            <p:cNvPr id="121" name="Google Shape;121;p16" descr=" "/>
            <p:cNvPicPr preferRelativeResize="0"/>
            <p:nvPr/>
          </p:nvPicPr>
          <p:blipFill rotWithShape="1">
            <a:blip r:embed="rId11">
              <a:alphaModFix/>
            </a:blip>
            <a:srcRect/>
            <a:stretch/>
          </p:blipFill>
          <p:spPr>
            <a:xfrm>
              <a:off x="4343404" y="2128838"/>
              <a:ext cx="438518" cy="428572"/>
            </a:xfrm>
            <a:prstGeom prst="rect">
              <a:avLst/>
            </a:prstGeom>
            <a:noFill/>
            <a:ln>
              <a:noFill/>
            </a:ln>
          </p:spPr>
        </p:pic>
        <p:sp>
          <p:nvSpPr>
            <p:cNvPr id="122" name="Google Shape;122;p16"/>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23"/>
        <p:cNvGrpSpPr/>
        <p:nvPr/>
      </p:nvGrpSpPr>
      <p:grpSpPr>
        <a:xfrm>
          <a:off x="0" y="0"/>
          <a:ext cx="0" cy="0"/>
          <a:chOff x="0" y="0"/>
          <a:chExt cx="0" cy="0"/>
        </a:xfrm>
      </p:grpSpPr>
      <p:sp>
        <p:nvSpPr>
          <p:cNvPr id="124" name="Google Shape;124;p17"/>
          <p:cNvSpPr/>
          <p:nvPr/>
        </p:nvSpPr>
        <p:spPr>
          <a:xfrm>
            <a:off x="5742000"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25" name="Google Shape;125;p17"/>
          <p:cNvPicPr preferRelativeResize="0"/>
          <p:nvPr/>
        </p:nvPicPr>
        <p:blipFill>
          <a:blip r:embed="rId2">
            <a:alphaModFix/>
          </a:blip>
          <a:stretch>
            <a:fillRect/>
          </a:stretch>
        </p:blipFill>
        <p:spPr>
          <a:xfrm rot="3944487">
            <a:off x="4489485" y="-1963779"/>
            <a:ext cx="3396155" cy="3642659"/>
          </a:xfrm>
          <a:prstGeom prst="rect">
            <a:avLst/>
          </a:prstGeom>
          <a:noFill/>
          <a:ln>
            <a:noFill/>
          </a:ln>
        </p:spPr>
      </p:pic>
      <p:sp>
        <p:nvSpPr>
          <p:cNvPr id="126" name="Google Shape;12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27" name="Google Shape;127;p17"/>
          <p:cNvSpPr>
            <a:spLocks noGrp="1"/>
          </p:cNvSpPr>
          <p:nvPr>
            <p:ph type="pic" idx="2"/>
          </p:nvPr>
        </p:nvSpPr>
        <p:spPr>
          <a:xfrm>
            <a:off x="5735849" y="110100"/>
            <a:ext cx="3285300" cy="4923300"/>
          </a:xfrm>
          <a:prstGeom prst="roundRect">
            <a:avLst>
              <a:gd name="adj" fmla="val 9227"/>
            </a:avLst>
          </a:prstGeom>
          <a:noFill/>
          <a:ln>
            <a:noFill/>
          </a:ln>
        </p:spPr>
      </p:sp>
      <p:sp>
        <p:nvSpPr>
          <p:cNvPr id="128" name="Google Shape;128;p17"/>
          <p:cNvSpPr txBox="1">
            <a:spLocks noGrp="1"/>
          </p:cNvSpPr>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29" name="Google Shape;129;p17"/>
          <p:cNvSpPr txBox="1">
            <a:spLocks noGrp="1"/>
          </p:cNvSpPr>
          <p:nvPr>
            <p:ph type="subTitle" idx="1"/>
          </p:nvPr>
        </p:nvSpPr>
        <p:spPr>
          <a:xfrm>
            <a:off x="11859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0" name="Google Shape;130;p17"/>
          <p:cNvSpPr txBox="1">
            <a:spLocks noGrp="1"/>
          </p:cNvSpPr>
          <p:nvPr>
            <p:ph type="subTitle" idx="3"/>
          </p:nvPr>
        </p:nvSpPr>
        <p:spPr>
          <a:xfrm>
            <a:off x="11859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1" name="Google Shape;131;p17"/>
          <p:cNvSpPr txBox="1">
            <a:spLocks noGrp="1"/>
          </p:cNvSpPr>
          <p:nvPr>
            <p:ph type="subTitle" idx="4"/>
          </p:nvPr>
        </p:nvSpPr>
        <p:spPr>
          <a:xfrm>
            <a:off x="1185925" y="37655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132" name="Google Shape;132;p17"/>
          <p:cNvPicPr preferRelativeResize="0"/>
          <p:nvPr/>
        </p:nvPicPr>
        <p:blipFill>
          <a:blip r:embed="rId3">
            <a:alphaModFix/>
          </a:blip>
          <a:stretch>
            <a:fillRect/>
          </a:stretch>
        </p:blipFill>
        <p:spPr>
          <a:xfrm rot="3977447">
            <a:off x="-20216" y="3846427"/>
            <a:ext cx="981431" cy="1009525"/>
          </a:xfrm>
          <a:prstGeom prst="rect">
            <a:avLst/>
          </a:prstGeom>
          <a:noFill/>
          <a:ln>
            <a:noFill/>
          </a:ln>
        </p:spPr>
      </p:pic>
      <p:grpSp>
        <p:nvGrpSpPr>
          <p:cNvPr id="133" name="Google Shape;133;p17"/>
          <p:cNvGrpSpPr/>
          <p:nvPr/>
        </p:nvGrpSpPr>
        <p:grpSpPr>
          <a:xfrm>
            <a:off x="636451" y="1645513"/>
            <a:ext cx="487389" cy="442988"/>
            <a:chOff x="1328739" y="2128838"/>
            <a:chExt cx="487389" cy="442988"/>
          </a:xfrm>
        </p:grpSpPr>
        <p:pic>
          <p:nvPicPr>
            <p:cNvPr id="134" name="Google Shape;134;p17" descr=" "/>
            <p:cNvPicPr preferRelativeResize="0"/>
            <p:nvPr/>
          </p:nvPicPr>
          <p:blipFill rotWithShape="1">
            <a:blip r:embed="rId4">
              <a:alphaModFix/>
            </a:blip>
            <a:srcRect/>
            <a:stretch/>
          </p:blipFill>
          <p:spPr>
            <a:xfrm>
              <a:off x="1328739" y="2128838"/>
              <a:ext cx="487389" cy="428572"/>
            </a:xfrm>
            <a:prstGeom prst="rect">
              <a:avLst/>
            </a:prstGeom>
            <a:noFill/>
            <a:ln>
              <a:noFill/>
            </a:ln>
          </p:spPr>
        </p:pic>
        <p:sp>
          <p:nvSpPr>
            <p:cNvPr id="135" name="Google Shape;135;p17"/>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36" name="Google Shape;136;p17"/>
          <p:cNvGrpSpPr/>
          <p:nvPr/>
        </p:nvGrpSpPr>
        <p:grpSpPr>
          <a:xfrm>
            <a:off x="636442" y="2673188"/>
            <a:ext cx="438518" cy="442988"/>
            <a:chOff x="4343404" y="2128838"/>
            <a:chExt cx="438518" cy="442988"/>
          </a:xfrm>
        </p:grpSpPr>
        <p:pic>
          <p:nvPicPr>
            <p:cNvPr id="137" name="Google Shape;137;p17" descr=" "/>
            <p:cNvPicPr preferRelativeResize="0"/>
            <p:nvPr/>
          </p:nvPicPr>
          <p:blipFill rotWithShape="1">
            <a:blip r:embed="rId5">
              <a:alphaModFix/>
            </a:blip>
            <a:srcRect/>
            <a:stretch/>
          </p:blipFill>
          <p:spPr>
            <a:xfrm>
              <a:off x="4343404" y="2128838"/>
              <a:ext cx="438518" cy="428572"/>
            </a:xfrm>
            <a:prstGeom prst="rect">
              <a:avLst/>
            </a:prstGeom>
            <a:noFill/>
            <a:ln>
              <a:noFill/>
            </a:ln>
          </p:spPr>
        </p:pic>
        <p:sp>
          <p:nvSpPr>
            <p:cNvPr id="138" name="Google Shape;138;p17"/>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139" name="Google Shape;139;p17"/>
          <p:cNvGrpSpPr/>
          <p:nvPr/>
        </p:nvGrpSpPr>
        <p:grpSpPr>
          <a:xfrm>
            <a:off x="629489" y="3700863"/>
            <a:ext cx="452400" cy="516325"/>
            <a:chOff x="1319214" y="3319463"/>
            <a:chExt cx="452400" cy="516325"/>
          </a:xfrm>
        </p:grpSpPr>
        <p:pic>
          <p:nvPicPr>
            <p:cNvPr id="140" name="Google Shape;140;p17" descr=" "/>
            <p:cNvPicPr preferRelativeResize="0"/>
            <p:nvPr/>
          </p:nvPicPr>
          <p:blipFill rotWithShape="1">
            <a:blip r:embed="rId6">
              <a:alphaModFix/>
            </a:blip>
            <a:srcRect/>
            <a:stretch/>
          </p:blipFill>
          <p:spPr>
            <a:xfrm>
              <a:off x="1325814" y="3319463"/>
              <a:ext cx="439200" cy="442800"/>
            </a:xfrm>
            <a:prstGeom prst="rect">
              <a:avLst/>
            </a:prstGeom>
            <a:noFill/>
            <a:ln>
              <a:noFill/>
            </a:ln>
          </p:spPr>
        </p:pic>
        <p:sp>
          <p:nvSpPr>
            <p:cNvPr id="141" name="Google Shape;141;p17"/>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1">
  <p:cSld name="TITLE_1">
    <p:bg>
      <p:bgPr>
        <a:solidFill>
          <a:schemeClr val="lt2"/>
        </a:solidFill>
        <a:effectLst/>
      </p:bgPr>
    </p:bg>
    <p:spTree>
      <p:nvGrpSpPr>
        <p:cNvPr id="1" name="Shape 142"/>
        <p:cNvGrpSpPr/>
        <p:nvPr/>
      </p:nvGrpSpPr>
      <p:grpSpPr>
        <a:xfrm>
          <a:off x="0" y="0"/>
          <a:ext cx="0" cy="0"/>
          <a:chOff x="0" y="0"/>
          <a:chExt cx="0" cy="0"/>
        </a:xfrm>
      </p:grpSpPr>
      <p:sp>
        <p:nvSpPr>
          <p:cNvPr id="143" name="Google Shape;143;p18"/>
          <p:cNvSpPr/>
          <p:nvPr/>
        </p:nvSpPr>
        <p:spPr>
          <a:xfrm>
            <a:off x="5782350" y="123775"/>
            <a:ext cx="3261000" cy="4933200"/>
          </a:xfrm>
          <a:prstGeom prst="roundRect">
            <a:avLst>
              <a:gd name="adj" fmla="val 912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44" name="Google Shape;144;p18"/>
          <p:cNvPicPr preferRelativeResize="0"/>
          <p:nvPr/>
        </p:nvPicPr>
        <p:blipFill>
          <a:blip r:embed="rId2">
            <a:alphaModFix/>
          </a:blip>
          <a:stretch>
            <a:fillRect/>
          </a:stretch>
        </p:blipFill>
        <p:spPr>
          <a:xfrm rot="-1679080">
            <a:off x="4165541" y="-832978"/>
            <a:ext cx="1300950" cy="1287664"/>
          </a:xfrm>
          <a:prstGeom prst="rect">
            <a:avLst/>
          </a:prstGeom>
          <a:noFill/>
          <a:ln>
            <a:noFill/>
          </a:ln>
        </p:spPr>
      </p:pic>
      <p:sp>
        <p:nvSpPr>
          <p:cNvPr id="145" name="Google Shape;14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46" name="Google Shape;146;p18"/>
          <p:cNvSpPr>
            <a:spLocks noGrp="1"/>
          </p:cNvSpPr>
          <p:nvPr>
            <p:ph type="pic" idx="2"/>
          </p:nvPr>
        </p:nvSpPr>
        <p:spPr>
          <a:xfrm>
            <a:off x="5782350" y="110350"/>
            <a:ext cx="3249000" cy="4869000"/>
          </a:xfrm>
          <a:prstGeom prst="roundRect">
            <a:avLst>
              <a:gd name="adj" fmla="val 7783"/>
            </a:avLst>
          </a:prstGeom>
          <a:noFill/>
          <a:ln>
            <a:noFill/>
          </a:ln>
        </p:spPr>
      </p:sp>
      <p:sp>
        <p:nvSpPr>
          <p:cNvPr id="147" name="Google Shape;147;p18"/>
          <p:cNvSpPr txBox="1">
            <a:spLocks noGrp="1"/>
          </p:cNvSpPr>
          <p:nvPr>
            <p:ph type="title"/>
          </p:nvPr>
        </p:nvSpPr>
        <p:spPr>
          <a:xfrm>
            <a:off x="632175" y="650250"/>
            <a:ext cx="5046000" cy="7269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48" name="Google Shape;148;p18"/>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3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pic>
        <p:nvPicPr>
          <p:cNvPr id="149" name="Google Shape;149;p18"/>
          <p:cNvPicPr preferRelativeResize="0"/>
          <p:nvPr/>
        </p:nvPicPr>
        <p:blipFill>
          <a:blip r:embed="rId3">
            <a:alphaModFix/>
          </a:blip>
          <a:stretch>
            <a:fillRect/>
          </a:stretch>
        </p:blipFill>
        <p:spPr>
          <a:xfrm>
            <a:off x="-1091425" y="3570450"/>
            <a:ext cx="1062418" cy="1053685"/>
          </a:xfrm>
          <a:prstGeom prst="rect">
            <a:avLst/>
          </a:prstGeom>
          <a:noFill/>
          <a:ln>
            <a:noFill/>
          </a:ln>
        </p:spPr>
      </p:pic>
      <p:pic>
        <p:nvPicPr>
          <p:cNvPr id="150" name="Google Shape;150;p18" descr=" "/>
          <p:cNvPicPr preferRelativeResize="0"/>
          <p:nvPr/>
        </p:nvPicPr>
        <p:blipFill rotWithShape="1">
          <a:blip r:embed="rId4">
            <a:alphaModFix/>
          </a:blip>
          <a:srcRect/>
          <a:stretch/>
        </p:blipFill>
        <p:spPr>
          <a:xfrm>
            <a:off x="5143508" y="4663225"/>
            <a:ext cx="268808" cy="226844"/>
          </a:xfrm>
          <a:prstGeom prst="rect">
            <a:avLst/>
          </a:prstGeom>
          <a:noFill/>
          <a:ln>
            <a:noFill/>
          </a:ln>
        </p:spPr>
      </p:pic>
      <p:pic>
        <p:nvPicPr>
          <p:cNvPr id="151" name="Google Shape;151;p18" descr=" "/>
          <p:cNvPicPr preferRelativeResize="0"/>
          <p:nvPr/>
        </p:nvPicPr>
        <p:blipFill rotWithShape="1">
          <a:blip r:embed="rId5">
            <a:alphaModFix/>
          </a:blip>
          <a:srcRect l="43579" t="20660" r="-43579" b="-20660"/>
          <a:stretch/>
        </p:blipFill>
        <p:spPr>
          <a:xfrm>
            <a:off x="-106897" y="18644"/>
            <a:ext cx="222499" cy="18776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 name="Shape 152"/>
        <p:cNvGrpSpPr/>
        <p:nvPr/>
      </p:nvGrpSpPr>
      <p:grpSpPr>
        <a:xfrm>
          <a:off x="0" y="0"/>
          <a:ext cx="0" cy="0"/>
          <a:chOff x="0" y="0"/>
          <a:chExt cx="0" cy="0"/>
        </a:xfrm>
      </p:grpSpPr>
      <p:sp>
        <p:nvSpPr>
          <p:cNvPr id="153" name="Google Shape;153;p19"/>
          <p:cNvSpPr/>
          <p:nvPr/>
        </p:nvSpPr>
        <p:spPr>
          <a:xfrm>
            <a:off x="123625" y="159225"/>
            <a:ext cx="3227400" cy="48975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54" name="Google Shape;15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55" name="Google Shape;155;p19"/>
          <p:cNvSpPr>
            <a:spLocks noGrp="1"/>
          </p:cNvSpPr>
          <p:nvPr>
            <p:ph type="pic" idx="2"/>
          </p:nvPr>
        </p:nvSpPr>
        <p:spPr>
          <a:xfrm>
            <a:off x="123700" y="159225"/>
            <a:ext cx="3227400" cy="4836600"/>
          </a:xfrm>
          <a:prstGeom prst="roundRect">
            <a:avLst>
              <a:gd name="adj" fmla="val 8770"/>
            </a:avLst>
          </a:prstGeom>
          <a:noFill/>
          <a:ln>
            <a:noFill/>
          </a:ln>
        </p:spPr>
      </p:sp>
      <p:sp>
        <p:nvSpPr>
          <p:cNvPr id="156" name="Google Shape;156;p19"/>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3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57" name="Google Shape;157;p19"/>
          <p:cNvSpPr txBox="1">
            <a:spLocks noGrp="1"/>
          </p:cNvSpPr>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pic>
        <p:nvPicPr>
          <p:cNvPr id="158" name="Google Shape;158;p19" descr=" "/>
          <p:cNvPicPr preferRelativeResize="0"/>
          <p:nvPr/>
        </p:nvPicPr>
        <p:blipFill rotWithShape="1">
          <a:blip r:embed="rId2">
            <a:alphaModFix/>
          </a:blip>
          <a:srcRect/>
          <a:stretch/>
        </p:blipFill>
        <p:spPr>
          <a:xfrm>
            <a:off x="3351108" y="4154820"/>
            <a:ext cx="195873" cy="213922"/>
          </a:xfrm>
          <a:prstGeom prst="rect">
            <a:avLst/>
          </a:prstGeom>
          <a:noFill/>
          <a:ln>
            <a:noFill/>
          </a:ln>
        </p:spPr>
      </p:pic>
      <p:pic>
        <p:nvPicPr>
          <p:cNvPr id="159" name="Google Shape;159;p19" descr=" "/>
          <p:cNvPicPr preferRelativeResize="0"/>
          <p:nvPr/>
        </p:nvPicPr>
        <p:blipFill rotWithShape="1">
          <a:blip r:embed="rId3">
            <a:alphaModFix/>
          </a:blip>
          <a:srcRect/>
          <a:stretch/>
        </p:blipFill>
        <p:spPr>
          <a:xfrm>
            <a:off x="8563024" y="334538"/>
            <a:ext cx="66129" cy="66129"/>
          </a:xfrm>
          <a:prstGeom prst="rect">
            <a:avLst/>
          </a:prstGeom>
          <a:noFill/>
          <a:ln>
            <a:noFill/>
          </a:ln>
        </p:spPr>
      </p:pic>
      <p:pic>
        <p:nvPicPr>
          <p:cNvPr id="160" name="Google Shape;160;p19" descr=" "/>
          <p:cNvPicPr preferRelativeResize="0"/>
          <p:nvPr/>
        </p:nvPicPr>
        <p:blipFill rotWithShape="1">
          <a:blip r:embed="rId4">
            <a:alphaModFix/>
          </a:blip>
          <a:srcRect/>
          <a:stretch/>
        </p:blipFill>
        <p:spPr>
          <a:xfrm>
            <a:off x="8472449" y="3635278"/>
            <a:ext cx="104231" cy="85288"/>
          </a:xfrm>
          <a:prstGeom prst="rect">
            <a:avLst/>
          </a:prstGeom>
          <a:noFill/>
          <a:ln>
            <a:noFill/>
          </a:ln>
        </p:spPr>
      </p:pic>
      <p:pic>
        <p:nvPicPr>
          <p:cNvPr id="161" name="Google Shape;161;p19" descr=" "/>
          <p:cNvPicPr preferRelativeResize="0"/>
          <p:nvPr/>
        </p:nvPicPr>
        <p:blipFill rotWithShape="1">
          <a:blip r:embed="rId5">
            <a:alphaModFix/>
          </a:blip>
          <a:srcRect/>
          <a:stretch/>
        </p:blipFill>
        <p:spPr>
          <a:xfrm>
            <a:off x="3786191" y="266700"/>
            <a:ext cx="46527" cy="28552"/>
          </a:xfrm>
          <a:prstGeom prst="rect">
            <a:avLst/>
          </a:prstGeom>
          <a:noFill/>
          <a:ln>
            <a:noFill/>
          </a:ln>
        </p:spPr>
      </p:pic>
      <p:pic>
        <p:nvPicPr>
          <p:cNvPr id="162" name="Google Shape;162;p19" descr=" "/>
          <p:cNvPicPr preferRelativeResize="0"/>
          <p:nvPr/>
        </p:nvPicPr>
        <p:blipFill rotWithShape="1">
          <a:blip r:embed="rId6">
            <a:alphaModFix/>
          </a:blip>
          <a:srcRect/>
          <a:stretch/>
        </p:blipFill>
        <p:spPr>
          <a:xfrm>
            <a:off x="5919717" y="4398393"/>
            <a:ext cx="438862" cy="20553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65" name="Google Shape;165;p20"/>
          <p:cNvSpPr txBox="1">
            <a:spLocks noGrp="1"/>
          </p:cNvSpPr>
          <p:nvPr>
            <p:ph type="subTitle" idx="1"/>
          </p:nvPr>
        </p:nvSpPr>
        <p:spPr>
          <a:xfrm>
            <a:off x="383075" y="210865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sp>
        <p:nvSpPr>
          <p:cNvPr id="166" name="Google Shape;166;p20"/>
          <p:cNvSpPr txBox="1">
            <a:spLocks noGrp="1"/>
          </p:cNvSpPr>
          <p:nvPr>
            <p:ph type="subTitle" idx="2"/>
          </p:nvPr>
        </p:nvSpPr>
        <p:spPr>
          <a:xfrm>
            <a:off x="3284763" y="210865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sp>
        <p:nvSpPr>
          <p:cNvPr id="167" name="Google Shape;167;p20"/>
          <p:cNvSpPr txBox="1">
            <a:spLocks noGrp="1"/>
          </p:cNvSpPr>
          <p:nvPr>
            <p:ph type="title"/>
          </p:nvPr>
        </p:nvSpPr>
        <p:spPr>
          <a:xfrm>
            <a:off x="383075" y="575350"/>
            <a:ext cx="7753500" cy="6360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68" name="Google Shape;168;p20"/>
          <p:cNvSpPr txBox="1">
            <a:spLocks noGrp="1"/>
          </p:cNvSpPr>
          <p:nvPr>
            <p:ph type="subTitle" idx="3"/>
          </p:nvPr>
        </p:nvSpPr>
        <p:spPr>
          <a:xfrm>
            <a:off x="6186450" y="210865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pic>
        <p:nvPicPr>
          <p:cNvPr id="169" name="Google Shape;169;p20" descr=" "/>
          <p:cNvPicPr preferRelativeResize="0"/>
          <p:nvPr/>
        </p:nvPicPr>
        <p:blipFill rotWithShape="1">
          <a:blip r:embed="rId2">
            <a:alphaModFix/>
          </a:blip>
          <a:srcRect/>
          <a:stretch/>
        </p:blipFill>
        <p:spPr>
          <a:xfrm>
            <a:off x="2132554" y="4575543"/>
            <a:ext cx="227910" cy="232497"/>
          </a:xfrm>
          <a:prstGeom prst="rect">
            <a:avLst/>
          </a:prstGeom>
          <a:noFill/>
          <a:ln>
            <a:noFill/>
          </a:ln>
        </p:spPr>
      </p:pic>
      <p:sp>
        <p:nvSpPr>
          <p:cNvPr id="170" name="Google Shape;170;p20"/>
          <p:cNvSpPr/>
          <p:nvPr/>
        </p:nvSpPr>
        <p:spPr>
          <a:xfrm>
            <a:off x="2375477" y="3771025"/>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171" name="Google Shape;171;p20" descr=" "/>
          <p:cNvPicPr preferRelativeResize="0"/>
          <p:nvPr/>
        </p:nvPicPr>
        <p:blipFill rotWithShape="1">
          <a:blip r:embed="rId3">
            <a:alphaModFix/>
          </a:blip>
          <a:srcRect/>
          <a:stretch/>
        </p:blipFill>
        <p:spPr>
          <a:xfrm>
            <a:off x="4729991" y="4415767"/>
            <a:ext cx="77136" cy="68696"/>
          </a:xfrm>
          <a:prstGeom prst="rect">
            <a:avLst/>
          </a:prstGeom>
          <a:noFill/>
          <a:ln>
            <a:noFill/>
          </a:ln>
        </p:spPr>
      </p:pic>
      <p:sp>
        <p:nvSpPr>
          <p:cNvPr id="172" name="Google Shape;172;p20"/>
          <p:cNvSpPr/>
          <p:nvPr/>
        </p:nvSpPr>
        <p:spPr>
          <a:xfrm>
            <a:off x="5790192" y="4566363"/>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173" name="Google Shape;173;p20" descr=" "/>
          <p:cNvPicPr preferRelativeResize="0"/>
          <p:nvPr/>
        </p:nvPicPr>
        <p:blipFill rotWithShape="1">
          <a:blip r:embed="rId4">
            <a:alphaModFix/>
          </a:blip>
          <a:srcRect/>
          <a:stretch/>
        </p:blipFill>
        <p:spPr>
          <a:xfrm>
            <a:off x="3628015" y="4485400"/>
            <a:ext cx="4008" cy="50091"/>
          </a:xfrm>
          <a:prstGeom prst="rect">
            <a:avLst/>
          </a:prstGeom>
          <a:noFill/>
          <a:ln>
            <a:noFill/>
          </a:ln>
        </p:spPr>
      </p:pic>
      <p:pic>
        <p:nvPicPr>
          <p:cNvPr id="174" name="Google Shape;174;p20" descr=" "/>
          <p:cNvPicPr preferRelativeResize="0"/>
          <p:nvPr/>
        </p:nvPicPr>
        <p:blipFill rotWithShape="1">
          <a:blip r:embed="rId5">
            <a:alphaModFix/>
          </a:blip>
          <a:srcRect/>
          <a:stretch/>
        </p:blipFill>
        <p:spPr>
          <a:xfrm>
            <a:off x="3561340" y="4541359"/>
            <a:ext cx="126206" cy="9525"/>
          </a:xfrm>
          <a:prstGeom prst="rect">
            <a:avLst/>
          </a:prstGeom>
          <a:noFill/>
          <a:ln>
            <a:noFill/>
          </a:ln>
        </p:spPr>
      </p:pic>
      <p:pic>
        <p:nvPicPr>
          <p:cNvPr id="175" name="Google Shape;175;p20" descr=" "/>
          <p:cNvPicPr preferRelativeResize="0"/>
          <p:nvPr/>
        </p:nvPicPr>
        <p:blipFill rotWithShape="1">
          <a:blip r:embed="rId6">
            <a:alphaModFix/>
          </a:blip>
          <a:srcRect/>
          <a:stretch/>
        </p:blipFill>
        <p:spPr>
          <a:xfrm>
            <a:off x="3590510" y="4502590"/>
            <a:ext cx="32062" cy="32059"/>
          </a:xfrm>
          <a:prstGeom prst="rect">
            <a:avLst/>
          </a:prstGeom>
          <a:noFill/>
          <a:ln>
            <a:noFill/>
          </a:ln>
        </p:spPr>
      </p:pic>
      <p:pic>
        <p:nvPicPr>
          <p:cNvPr id="176" name="Google Shape;176;p20" descr=" "/>
          <p:cNvPicPr preferRelativeResize="0"/>
          <p:nvPr/>
        </p:nvPicPr>
        <p:blipFill rotWithShape="1">
          <a:blip r:embed="rId7">
            <a:alphaModFix/>
          </a:blip>
          <a:srcRect/>
          <a:stretch/>
        </p:blipFill>
        <p:spPr>
          <a:xfrm>
            <a:off x="3575628" y="4513975"/>
            <a:ext cx="46526" cy="28552"/>
          </a:xfrm>
          <a:prstGeom prst="rect">
            <a:avLst/>
          </a:prstGeom>
          <a:noFill/>
          <a:ln>
            <a:noFill/>
          </a:ln>
        </p:spPr>
      </p:pic>
      <p:pic>
        <p:nvPicPr>
          <p:cNvPr id="177" name="Google Shape;177;p20" descr=" "/>
          <p:cNvPicPr preferRelativeResize="0"/>
          <p:nvPr/>
        </p:nvPicPr>
        <p:blipFill rotWithShape="1">
          <a:blip r:embed="rId8">
            <a:alphaModFix/>
          </a:blip>
          <a:srcRect/>
          <a:stretch/>
        </p:blipFill>
        <p:spPr>
          <a:xfrm>
            <a:off x="7166556" y="3723400"/>
            <a:ext cx="4008" cy="50091"/>
          </a:xfrm>
          <a:prstGeom prst="rect">
            <a:avLst/>
          </a:prstGeom>
          <a:noFill/>
          <a:ln>
            <a:noFill/>
          </a:ln>
        </p:spPr>
      </p:pic>
      <p:pic>
        <p:nvPicPr>
          <p:cNvPr id="178" name="Google Shape;178;p20" descr=" "/>
          <p:cNvPicPr preferRelativeResize="0"/>
          <p:nvPr/>
        </p:nvPicPr>
        <p:blipFill rotWithShape="1">
          <a:blip r:embed="rId9">
            <a:alphaModFix/>
          </a:blip>
          <a:srcRect/>
          <a:stretch/>
        </p:blipFill>
        <p:spPr>
          <a:xfrm>
            <a:off x="7099881" y="3779359"/>
            <a:ext cx="126206" cy="9525"/>
          </a:xfrm>
          <a:prstGeom prst="rect">
            <a:avLst/>
          </a:prstGeom>
          <a:noFill/>
          <a:ln>
            <a:noFill/>
          </a:ln>
        </p:spPr>
      </p:pic>
      <p:pic>
        <p:nvPicPr>
          <p:cNvPr id="179" name="Google Shape;179;p20" descr=" "/>
          <p:cNvPicPr preferRelativeResize="0"/>
          <p:nvPr/>
        </p:nvPicPr>
        <p:blipFill rotWithShape="1">
          <a:blip r:embed="rId10">
            <a:alphaModFix/>
          </a:blip>
          <a:srcRect/>
          <a:stretch/>
        </p:blipFill>
        <p:spPr>
          <a:xfrm>
            <a:off x="7129051" y="3740590"/>
            <a:ext cx="32062" cy="32059"/>
          </a:xfrm>
          <a:prstGeom prst="rect">
            <a:avLst/>
          </a:prstGeom>
          <a:noFill/>
          <a:ln>
            <a:noFill/>
          </a:ln>
        </p:spPr>
      </p:pic>
      <p:pic>
        <p:nvPicPr>
          <p:cNvPr id="180" name="Google Shape;180;p20" descr=" "/>
          <p:cNvPicPr preferRelativeResize="0"/>
          <p:nvPr/>
        </p:nvPicPr>
        <p:blipFill rotWithShape="1">
          <a:blip r:embed="rId11">
            <a:alphaModFix/>
          </a:blip>
          <a:srcRect/>
          <a:stretch/>
        </p:blipFill>
        <p:spPr>
          <a:xfrm>
            <a:off x="7114168" y="3751975"/>
            <a:ext cx="46526" cy="28552"/>
          </a:xfrm>
          <a:prstGeom prst="rect">
            <a:avLst/>
          </a:prstGeom>
          <a:noFill/>
          <a:ln>
            <a:noFill/>
          </a:ln>
        </p:spPr>
      </p:pic>
      <p:pic>
        <p:nvPicPr>
          <p:cNvPr id="181" name="Google Shape;181;p20"/>
          <p:cNvPicPr preferRelativeResize="0"/>
          <p:nvPr/>
        </p:nvPicPr>
        <p:blipFill>
          <a:blip r:embed="rId12">
            <a:alphaModFix/>
          </a:blip>
          <a:stretch>
            <a:fillRect/>
          </a:stretch>
        </p:blipFill>
        <p:spPr>
          <a:xfrm rot="-1679080">
            <a:off x="7452116" y="-1378803"/>
            <a:ext cx="1300950" cy="1287664"/>
          </a:xfrm>
          <a:prstGeom prst="rect">
            <a:avLst/>
          </a:prstGeom>
          <a:noFill/>
          <a:ln>
            <a:noFill/>
          </a:ln>
        </p:spPr>
      </p:pic>
      <p:pic>
        <p:nvPicPr>
          <p:cNvPr id="182" name="Google Shape;182;p20"/>
          <p:cNvPicPr preferRelativeResize="0"/>
          <p:nvPr/>
        </p:nvPicPr>
        <p:blipFill>
          <a:blip r:embed="rId13">
            <a:alphaModFix/>
          </a:blip>
          <a:stretch>
            <a:fillRect/>
          </a:stretch>
        </p:blipFill>
        <p:spPr>
          <a:xfrm>
            <a:off x="-1091425" y="3570450"/>
            <a:ext cx="1062418" cy="1053685"/>
          </a:xfrm>
          <a:prstGeom prst="rect">
            <a:avLst/>
          </a:prstGeom>
          <a:noFill/>
          <a:ln>
            <a:noFill/>
          </a:ln>
        </p:spPr>
      </p:pic>
      <p:grpSp>
        <p:nvGrpSpPr>
          <p:cNvPr id="183" name="Google Shape;183;p20"/>
          <p:cNvGrpSpPr/>
          <p:nvPr/>
        </p:nvGrpSpPr>
        <p:grpSpPr>
          <a:xfrm>
            <a:off x="1373880" y="1645513"/>
            <a:ext cx="487389" cy="442988"/>
            <a:chOff x="1328739" y="2128838"/>
            <a:chExt cx="487389" cy="442988"/>
          </a:xfrm>
        </p:grpSpPr>
        <p:pic>
          <p:nvPicPr>
            <p:cNvPr id="184" name="Google Shape;184;p20" descr=" "/>
            <p:cNvPicPr preferRelativeResize="0"/>
            <p:nvPr/>
          </p:nvPicPr>
          <p:blipFill rotWithShape="1">
            <a:blip r:embed="rId14">
              <a:alphaModFix/>
            </a:blip>
            <a:srcRect/>
            <a:stretch/>
          </p:blipFill>
          <p:spPr>
            <a:xfrm>
              <a:off x="1328739" y="2128838"/>
              <a:ext cx="487389" cy="428572"/>
            </a:xfrm>
            <a:prstGeom prst="rect">
              <a:avLst/>
            </a:prstGeom>
            <a:noFill/>
            <a:ln>
              <a:noFill/>
            </a:ln>
          </p:spPr>
        </p:pic>
        <p:sp>
          <p:nvSpPr>
            <p:cNvPr id="185" name="Google Shape;185;p20"/>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86" name="Google Shape;186;p20"/>
          <p:cNvGrpSpPr/>
          <p:nvPr/>
        </p:nvGrpSpPr>
        <p:grpSpPr>
          <a:xfrm>
            <a:off x="4300004" y="1604788"/>
            <a:ext cx="438518" cy="442988"/>
            <a:chOff x="4343404" y="2128838"/>
            <a:chExt cx="438518" cy="442988"/>
          </a:xfrm>
        </p:grpSpPr>
        <p:pic>
          <p:nvPicPr>
            <p:cNvPr id="187" name="Google Shape;187;p20" descr=" "/>
            <p:cNvPicPr preferRelativeResize="0"/>
            <p:nvPr/>
          </p:nvPicPr>
          <p:blipFill rotWithShape="1">
            <a:blip r:embed="rId15">
              <a:alphaModFix/>
            </a:blip>
            <a:srcRect/>
            <a:stretch/>
          </p:blipFill>
          <p:spPr>
            <a:xfrm>
              <a:off x="4343404" y="2128838"/>
              <a:ext cx="438518" cy="428572"/>
            </a:xfrm>
            <a:prstGeom prst="rect">
              <a:avLst/>
            </a:prstGeom>
            <a:noFill/>
            <a:ln>
              <a:noFill/>
            </a:ln>
          </p:spPr>
        </p:pic>
        <p:sp>
          <p:nvSpPr>
            <p:cNvPr id="188" name="Google Shape;188;p20"/>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189" name="Google Shape;189;p20"/>
          <p:cNvGrpSpPr/>
          <p:nvPr/>
        </p:nvGrpSpPr>
        <p:grpSpPr>
          <a:xfrm>
            <a:off x="7194750" y="1568113"/>
            <a:ext cx="452400" cy="516325"/>
            <a:chOff x="1319214" y="3319463"/>
            <a:chExt cx="452400" cy="516325"/>
          </a:xfrm>
        </p:grpSpPr>
        <p:pic>
          <p:nvPicPr>
            <p:cNvPr id="190" name="Google Shape;190;p20" descr=" "/>
            <p:cNvPicPr preferRelativeResize="0"/>
            <p:nvPr/>
          </p:nvPicPr>
          <p:blipFill rotWithShape="1">
            <a:blip r:embed="rId16">
              <a:alphaModFix/>
            </a:blip>
            <a:srcRect/>
            <a:stretch/>
          </p:blipFill>
          <p:spPr>
            <a:xfrm>
              <a:off x="1325814" y="3319463"/>
              <a:ext cx="439200" cy="442800"/>
            </a:xfrm>
            <a:prstGeom prst="rect">
              <a:avLst/>
            </a:prstGeom>
            <a:noFill/>
            <a:ln>
              <a:noFill/>
            </a:ln>
          </p:spPr>
        </p:pic>
        <p:sp>
          <p:nvSpPr>
            <p:cNvPr id="191" name="Google Shape;191;p20"/>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Title_Body_1_no_image">
  <p:cSld name="TITLE_1_1_1_2">
    <p:bg>
      <p:bgPr>
        <a:solidFill>
          <a:schemeClr val="lt2"/>
        </a:solidFill>
        <a:effectLst/>
      </p:bgPr>
    </p:bg>
    <p:spTree>
      <p:nvGrpSpPr>
        <p:cNvPr id="1" name="Shape 192"/>
        <p:cNvGrpSpPr/>
        <p:nvPr/>
      </p:nvGrpSpPr>
      <p:grpSpPr>
        <a:xfrm>
          <a:off x="0" y="0"/>
          <a:ext cx="0" cy="0"/>
          <a:chOff x="0" y="0"/>
          <a:chExt cx="0" cy="0"/>
        </a:xfrm>
      </p:grpSpPr>
      <p:sp>
        <p:nvSpPr>
          <p:cNvPr id="193" name="Google Shape;19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94" name="Google Shape;194;p21"/>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95" name="Google Shape;195;p21"/>
          <p:cNvSpPr txBox="1">
            <a:spLocks noGrp="1"/>
          </p:cNvSpPr>
          <p:nvPr>
            <p:ph type="title"/>
          </p:nvPr>
        </p:nvSpPr>
        <p:spPr>
          <a:xfrm>
            <a:off x="383075" y="900950"/>
            <a:ext cx="7753500" cy="6360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96"/>
        <p:cNvGrpSpPr/>
        <p:nvPr/>
      </p:nvGrpSpPr>
      <p:grpSpPr>
        <a:xfrm>
          <a:off x="0" y="0"/>
          <a:ext cx="0" cy="0"/>
          <a:chOff x="0" y="0"/>
          <a:chExt cx="0" cy="0"/>
        </a:xfrm>
      </p:grpSpPr>
      <p:sp>
        <p:nvSpPr>
          <p:cNvPr id="197" name="Google Shape;19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98" name="Google Shape;198;p22"/>
          <p:cNvSpPr txBox="1">
            <a:spLocks noGrp="1"/>
          </p:cNvSpPr>
          <p:nvPr>
            <p:ph type="title"/>
          </p:nvPr>
        </p:nvSpPr>
        <p:spPr>
          <a:xfrm>
            <a:off x="530400" y="2208300"/>
            <a:ext cx="8083200" cy="726900"/>
          </a:xfrm>
          <a:prstGeom prst="rect">
            <a:avLst/>
          </a:prstGeom>
        </p:spPr>
        <p:txBody>
          <a:bodyPr spcFirstLastPara="1" wrap="square" lIns="34275" tIns="34275" rIns="34275" bIns="34275" anchor="ctr" anchorCtr="0">
            <a:spAutoFit/>
          </a:bodyPr>
          <a:lstStyle>
            <a:lvl1pPr lvl="0" algn="ctr" rtl="0">
              <a:spcBef>
                <a:spcPts val="0"/>
              </a:spcBef>
              <a:spcAft>
                <a:spcPts val="0"/>
              </a:spcAft>
              <a:buSzPts val="4100"/>
              <a:buNone/>
              <a:defRPr/>
            </a:lvl1pPr>
            <a:lvl2pPr lvl="1" algn="ctr" rtl="0">
              <a:spcBef>
                <a:spcPts val="0"/>
              </a:spcBef>
              <a:spcAft>
                <a:spcPts val="0"/>
              </a:spcAft>
              <a:buSzPts val="500"/>
              <a:buNone/>
              <a:defRPr>
                <a:latin typeface="Poppins"/>
                <a:ea typeface="Poppins"/>
                <a:cs typeface="Poppins"/>
                <a:sym typeface="Poppins"/>
              </a:defRPr>
            </a:lvl2pPr>
            <a:lvl3pPr lvl="2" algn="ctr" rtl="0">
              <a:spcBef>
                <a:spcPts val="0"/>
              </a:spcBef>
              <a:spcAft>
                <a:spcPts val="0"/>
              </a:spcAft>
              <a:buSzPts val="500"/>
              <a:buNone/>
              <a:defRPr>
                <a:latin typeface="Poppins"/>
                <a:ea typeface="Poppins"/>
                <a:cs typeface="Poppins"/>
                <a:sym typeface="Poppins"/>
              </a:defRPr>
            </a:lvl3pPr>
            <a:lvl4pPr lvl="3" algn="ctr" rtl="0">
              <a:spcBef>
                <a:spcPts val="0"/>
              </a:spcBef>
              <a:spcAft>
                <a:spcPts val="0"/>
              </a:spcAft>
              <a:buSzPts val="500"/>
              <a:buNone/>
              <a:defRPr>
                <a:latin typeface="Poppins"/>
                <a:ea typeface="Poppins"/>
                <a:cs typeface="Poppins"/>
                <a:sym typeface="Poppins"/>
              </a:defRPr>
            </a:lvl4pPr>
            <a:lvl5pPr lvl="4" algn="ctr" rtl="0">
              <a:spcBef>
                <a:spcPts val="0"/>
              </a:spcBef>
              <a:spcAft>
                <a:spcPts val="0"/>
              </a:spcAft>
              <a:buSzPts val="500"/>
              <a:buNone/>
              <a:defRPr>
                <a:latin typeface="Poppins"/>
                <a:ea typeface="Poppins"/>
                <a:cs typeface="Poppins"/>
                <a:sym typeface="Poppins"/>
              </a:defRPr>
            </a:lvl5pPr>
            <a:lvl6pPr lvl="5" algn="ctr" rtl="0">
              <a:spcBef>
                <a:spcPts val="0"/>
              </a:spcBef>
              <a:spcAft>
                <a:spcPts val="0"/>
              </a:spcAft>
              <a:buSzPts val="500"/>
              <a:buNone/>
              <a:defRPr>
                <a:latin typeface="Poppins"/>
                <a:ea typeface="Poppins"/>
                <a:cs typeface="Poppins"/>
                <a:sym typeface="Poppins"/>
              </a:defRPr>
            </a:lvl6pPr>
            <a:lvl7pPr lvl="6" algn="ctr" rtl="0">
              <a:spcBef>
                <a:spcPts val="0"/>
              </a:spcBef>
              <a:spcAft>
                <a:spcPts val="0"/>
              </a:spcAft>
              <a:buSzPts val="500"/>
              <a:buNone/>
              <a:defRPr>
                <a:latin typeface="Poppins"/>
                <a:ea typeface="Poppins"/>
                <a:cs typeface="Poppins"/>
                <a:sym typeface="Poppins"/>
              </a:defRPr>
            </a:lvl7pPr>
            <a:lvl8pPr lvl="7" algn="ctr" rtl="0">
              <a:spcBef>
                <a:spcPts val="0"/>
              </a:spcBef>
              <a:spcAft>
                <a:spcPts val="0"/>
              </a:spcAft>
              <a:buSzPts val="500"/>
              <a:buNone/>
              <a:defRPr>
                <a:latin typeface="Poppins"/>
                <a:ea typeface="Poppins"/>
                <a:cs typeface="Poppins"/>
                <a:sym typeface="Poppins"/>
              </a:defRPr>
            </a:lvl8pPr>
            <a:lvl9pPr lvl="8" algn="ctr" rtl="0">
              <a:spcBef>
                <a:spcPts val="0"/>
              </a:spcBef>
              <a:spcAft>
                <a:spcPts val="0"/>
              </a:spcAft>
              <a:buSzPts val="500"/>
              <a:buNone/>
              <a:defRPr>
                <a:latin typeface="Poppins"/>
                <a:ea typeface="Poppins"/>
                <a:cs typeface="Poppins"/>
                <a:sym typeface="Poppins"/>
              </a:defRPr>
            </a:lvl9pPr>
          </a:lstStyle>
          <a:p>
            <a:endParaRPr/>
          </a:p>
        </p:txBody>
      </p:sp>
      <p:pic>
        <p:nvPicPr>
          <p:cNvPr id="199" name="Google Shape;199;p22" descr=" "/>
          <p:cNvPicPr preferRelativeResize="0"/>
          <p:nvPr/>
        </p:nvPicPr>
        <p:blipFill rotWithShape="1">
          <a:blip r:embed="rId2">
            <a:alphaModFix/>
          </a:blip>
          <a:srcRect/>
          <a:stretch/>
        </p:blipFill>
        <p:spPr>
          <a:xfrm>
            <a:off x="1319179" y="1033118"/>
            <a:ext cx="227910" cy="232497"/>
          </a:xfrm>
          <a:prstGeom prst="rect">
            <a:avLst/>
          </a:prstGeom>
          <a:noFill/>
          <a:ln>
            <a:noFill/>
          </a:ln>
        </p:spPr>
      </p:pic>
      <p:sp>
        <p:nvSpPr>
          <p:cNvPr id="200" name="Google Shape;200;p22"/>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1" name="Google Shape;201;p22"/>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2" name="Google Shape;202;p22" descr=" "/>
          <p:cNvPicPr preferRelativeResize="0"/>
          <p:nvPr/>
        </p:nvPicPr>
        <p:blipFill rotWithShape="1">
          <a:blip r:embed="rId3">
            <a:alphaModFix/>
          </a:blip>
          <a:srcRect/>
          <a:stretch/>
        </p:blipFill>
        <p:spPr>
          <a:xfrm>
            <a:off x="7148512" y="1133466"/>
            <a:ext cx="63627" cy="126273"/>
          </a:xfrm>
          <a:prstGeom prst="rect">
            <a:avLst/>
          </a:prstGeom>
          <a:noFill/>
          <a:ln>
            <a:noFill/>
          </a:ln>
        </p:spPr>
      </p:pic>
      <p:pic>
        <p:nvPicPr>
          <p:cNvPr id="203" name="Google Shape;203;p22" descr=" "/>
          <p:cNvPicPr preferRelativeResize="0"/>
          <p:nvPr/>
        </p:nvPicPr>
        <p:blipFill rotWithShape="1">
          <a:blip r:embed="rId4">
            <a:alphaModFix/>
          </a:blip>
          <a:srcRect/>
          <a:stretch/>
        </p:blipFill>
        <p:spPr>
          <a:xfrm>
            <a:off x="3916616" y="873342"/>
            <a:ext cx="77136" cy="68696"/>
          </a:xfrm>
          <a:prstGeom prst="rect">
            <a:avLst/>
          </a:prstGeom>
          <a:noFill/>
          <a:ln>
            <a:noFill/>
          </a:ln>
        </p:spPr>
      </p:pic>
      <p:sp>
        <p:nvSpPr>
          <p:cNvPr id="204" name="Google Shape;204;p22"/>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5" name="Google Shape;205;p22" descr=" "/>
          <p:cNvPicPr preferRelativeResize="0"/>
          <p:nvPr/>
        </p:nvPicPr>
        <p:blipFill rotWithShape="1">
          <a:blip r:embed="rId5">
            <a:alphaModFix/>
          </a:blip>
          <a:srcRect/>
          <a:stretch/>
        </p:blipFill>
        <p:spPr>
          <a:xfrm>
            <a:off x="2814640" y="942975"/>
            <a:ext cx="4008" cy="50091"/>
          </a:xfrm>
          <a:prstGeom prst="rect">
            <a:avLst/>
          </a:prstGeom>
          <a:noFill/>
          <a:ln>
            <a:noFill/>
          </a:ln>
        </p:spPr>
      </p:pic>
      <p:pic>
        <p:nvPicPr>
          <p:cNvPr id="206" name="Google Shape;206;p22" descr=" "/>
          <p:cNvPicPr preferRelativeResize="0"/>
          <p:nvPr/>
        </p:nvPicPr>
        <p:blipFill rotWithShape="1">
          <a:blip r:embed="rId6">
            <a:alphaModFix/>
          </a:blip>
          <a:srcRect/>
          <a:stretch/>
        </p:blipFill>
        <p:spPr>
          <a:xfrm>
            <a:off x="2747965" y="998934"/>
            <a:ext cx="126206" cy="9525"/>
          </a:xfrm>
          <a:prstGeom prst="rect">
            <a:avLst/>
          </a:prstGeom>
          <a:noFill/>
          <a:ln>
            <a:noFill/>
          </a:ln>
        </p:spPr>
      </p:pic>
      <p:pic>
        <p:nvPicPr>
          <p:cNvPr id="207" name="Google Shape;207;p22" descr=" "/>
          <p:cNvPicPr preferRelativeResize="0"/>
          <p:nvPr/>
        </p:nvPicPr>
        <p:blipFill rotWithShape="1">
          <a:blip r:embed="rId7">
            <a:alphaModFix/>
          </a:blip>
          <a:srcRect/>
          <a:stretch/>
        </p:blipFill>
        <p:spPr>
          <a:xfrm>
            <a:off x="2777135" y="960165"/>
            <a:ext cx="32062" cy="32059"/>
          </a:xfrm>
          <a:prstGeom prst="rect">
            <a:avLst/>
          </a:prstGeom>
          <a:noFill/>
          <a:ln>
            <a:noFill/>
          </a:ln>
        </p:spPr>
      </p:pic>
      <p:pic>
        <p:nvPicPr>
          <p:cNvPr id="208" name="Google Shape;208;p22" descr=" "/>
          <p:cNvPicPr preferRelativeResize="0"/>
          <p:nvPr/>
        </p:nvPicPr>
        <p:blipFill rotWithShape="1">
          <a:blip r:embed="rId8">
            <a:alphaModFix/>
          </a:blip>
          <a:srcRect/>
          <a:stretch/>
        </p:blipFill>
        <p:spPr>
          <a:xfrm>
            <a:off x="2762253" y="971550"/>
            <a:ext cx="46526" cy="28552"/>
          </a:xfrm>
          <a:prstGeom prst="rect">
            <a:avLst/>
          </a:prstGeom>
          <a:noFill/>
          <a:ln>
            <a:noFill/>
          </a:ln>
        </p:spPr>
      </p:pic>
      <p:pic>
        <p:nvPicPr>
          <p:cNvPr id="209" name="Google Shape;209;p22" descr=" "/>
          <p:cNvPicPr preferRelativeResize="0"/>
          <p:nvPr/>
        </p:nvPicPr>
        <p:blipFill rotWithShape="1">
          <a:blip r:embed="rId9">
            <a:alphaModFix/>
          </a:blip>
          <a:srcRect/>
          <a:stretch/>
        </p:blipFill>
        <p:spPr>
          <a:xfrm>
            <a:off x="6353181" y="180975"/>
            <a:ext cx="4008" cy="50091"/>
          </a:xfrm>
          <a:prstGeom prst="rect">
            <a:avLst/>
          </a:prstGeom>
          <a:noFill/>
          <a:ln>
            <a:noFill/>
          </a:ln>
        </p:spPr>
      </p:pic>
      <p:pic>
        <p:nvPicPr>
          <p:cNvPr id="210" name="Google Shape;210;p22" descr=" "/>
          <p:cNvPicPr preferRelativeResize="0"/>
          <p:nvPr/>
        </p:nvPicPr>
        <p:blipFill rotWithShape="1">
          <a:blip r:embed="rId10">
            <a:alphaModFix/>
          </a:blip>
          <a:srcRect/>
          <a:stretch/>
        </p:blipFill>
        <p:spPr>
          <a:xfrm>
            <a:off x="6286506" y="236934"/>
            <a:ext cx="126206" cy="9525"/>
          </a:xfrm>
          <a:prstGeom prst="rect">
            <a:avLst/>
          </a:prstGeom>
          <a:noFill/>
          <a:ln>
            <a:noFill/>
          </a:ln>
        </p:spPr>
      </p:pic>
      <p:pic>
        <p:nvPicPr>
          <p:cNvPr id="211" name="Google Shape;211;p22" descr=" "/>
          <p:cNvPicPr preferRelativeResize="0"/>
          <p:nvPr/>
        </p:nvPicPr>
        <p:blipFill rotWithShape="1">
          <a:blip r:embed="rId11">
            <a:alphaModFix/>
          </a:blip>
          <a:srcRect/>
          <a:stretch/>
        </p:blipFill>
        <p:spPr>
          <a:xfrm>
            <a:off x="6315676" y="198165"/>
            <a:ext cx="32062" cy="32059"/>
          </a:xfrm>
          <a:prstGeom prst="rect">
            <a:avLst/>
          </a:prstGeom>
          <a:noFill/>
          <a:ln>
            <a:noFill/>
          </a:ln>
        </p:spPr>
      </p:pic>
      <p:pic>
        <p:nvPicPr>
          <p:cNvPr id="212" name="Google Shape;212;p22" descr=" "/>
          <p:cNvPicPr preferRelativeResize="0"/>
          <p:nvPr/>
        </p:nvPicPr>
        <p:blipFill rotWithShape="1">
          <a:blip r:embed="rId12">
            <a:alphaModFix/>
          </a:blip>
          <a:srcRect/>
          <a:stretch/>
        </p:blipFill>
        <p:spPr>
          <a:xfrm>
            <a:off x="6300793" y="209550"/>
            <a:ext cx="46526" cy="28552"/>
          </a:xfrm>
          <a:prstGeom prst="rect">
            <a:avLst/>
          </a:prstGeom>
          <a:noFill/>
          <a:ln>
            <a:noFill/>
          </a:ln>
        </p:spPr>
      </p:pic>
      <p:pic>
        <p:nvPicPr>
          <p:cNvPr id="213" name="Google Shape;213;p22" descr=" "/>
          <p:cNvPicPr preferRelativeResize="0"/>
          <p:nvPr/>
        </p:nvPicPr>
        <p:blipFill rotWithShape="1">
          <a:blip r:embed="rId13">
            <a:alphaModFix/>
          </a:blip>
          <a:srcRect/>
          <a:stretch/>
        </p:blipFill>
        <p:spPr>
          <a:xfrm>
            <a:off x="200025" y="4019550"/>
            <a:ext cx="394770" cy="472863"/>
          </a:xfrm>
          <a:prstGeom prst="rect">
            <a:avLst/>
          </a:prstGeom>
          <a:noFill/>
          <a:ln>
            <a:noFill/>
          </a:ln>
        </p:spPr>
      </p:pic>
      <p:sp>
        <p:nvSpPr>
          <p:cNvPr id="214" name="Google Shape;214;p22"/>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5" name="Google Shape;215;p22"/>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6" name="Google Shape;216;p22"/>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17" name="Google Shape;217;p22" descr=" "/>
          <p:cNvPicPr preferRelativeResize="0"/>
          <p:nvPr/>
        </p:nvPicPr>
        <p:blipFill rotWithShape="1">
          <a:blip r:embed="rId14">
            <a:alphaModFix/>
          </a:blip>
          <a:srcRect/>
          <a:stretch/>
        </p:blipFill>
        <p:spPr>
          <a:xfrm>
            <a:off x="4508203" y="4354292"/>
            <a:ext cx="117804" cy="93883"/>
          </a:xfrm>
          <a:prstGeom prst="rect">
            <a:avLst/>
          </a:prstGeom>
          <a:noFill/>
          <a:ln>
            <a:noFill/>
          </a:ln>
        </p:spPr>
      </p:pic>
      <p:sp>
        <p:nvSpPr>
          <p:cNvPr id="218" name="Google Shape;218;p22"/>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19" name="Google Shape;219;p22" descr=" "/>
          <p:cNvPicPr preferRelativeResize="0"/>
          <p:nvPr/>
        </p:nvPicPr>
        <p:blipFill rotWithShape="1">
          <a:blip r:embed="rId15">
            <a:alphaModFix/>
          </a:blip>
          <a:srcRect/>
          <a:stretch/>
        </p:blipFill>
        <p:spPr>
          <a:xfrm>
            <a:off x="6119818" y="4248150"/>
            <a:ext cx="4008" cy="50091"/>
          </a:xfrm>
          <a:prstGeom prst="rect">
            <a:avLst/>
          </a:prstGeom>
          <a:noFill/>
          <a:ln>
            <a:noFill/>
          </a:ln>
        </p:spPr>
      </p:pic>
      <p:pic>
        <p:nvPicPr>
          <p:cNvPr id="220" name="Google Shape;220;p22" descr=" "/>
          <p:cNvPicPr preferRelativeResize="0"/>
          <p:nvPr/>
        </p:nvPicPr>
        <p:blipFill rotWithShape="1">
          <a:blip r:embed="rId16">
            <a:alphaModFix/>
          </a:blip>
          <a:srcRect/>
          <a:stretch/>
        </p:blipFill>
        <p:spPr>
          <a:xfrm>
            <a:off x="6053143" y="4304109"/>
            <a:ext cx="126206" cy="9525"/>
          </a:xfrm>
          <a:prstGeom prst="rect">
            <a:avLst/>
          </a:prstGeom>
          <a:noFill/>
          <a:ln>
            <a:noFill/>
          </a:ln>
        </p:spPr>
      </p:pic>
      <p:pic>
        <p:nvPicPr>
          <p:cNvPr id="221" name="Google Shape;221;p22" descr=" "/>
          <p:cNvPicPr preferRelativeResize="0"/>
          <p:nvPr/>
        </p:nvPicPr>
        <p:blipFill rotWithShape="1">
          <a:blip r:embed="rId17">
            <a:alphaModFix/>
          </a:blip>
          <a:srcRect/>
          <a:stretch/>
        </p:blipFill>
        <p:spPr>
          <a:xfrm>
            <a:off x="6082314" y="4265340"/>
            <a:ext cx="32062" cy="32059"/>
          </a:xfrm>
          <a:prstGeom prst="rect">
            <a:avLst/>
          </a:prstGeom>
          <a:noFill/>
          <a:ln>
            <a:noFill/>
          </a:ln>
        </p:spPr>
      </p:pic>
      <p:pic>
        <p:nvPicPr>
          <p:cNvPr id="222" name="Google Shape;222;p22" descr=" "/>
          <p:cNvPicPr preferRelativeResize="0"/>
          <p:nvPr/>
        </p:nvPicPr>
        <p:blipFill rotWithShape="1">
          <a:blip r:embed="rId18">
            <a:alphaModFix/>
          </a:blip>
          <a:srcRect/>
          <a:stretch/>
        </p:blipFill>
        <p:spPr>
          <a:xfrm>
            <a:off x="6067431" y="4276725"/>
            <a:ext cx="46526" cy="28552"/>
          </a:xfrm>
          <a:prstGeom prst="rect">
            <a:avLst/>
          </a:prstGeom>
          <a:noFill/>
          <a:ln>
            <a:noFill/>
          </a:ln>
        </p:spPr>
      </p:pic>
      <p:sp>
        <p:nvSpPr>
          <p:cNvPr id="223" name="Google Shape;223;p22"/>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24" name="Google Shape;224;p22" descr=" "/>
          <p:cNvPicPr preferRelativeResize="0"/>
          <p:nvPr/>
        </p:nvPicPr>
        <p:blipFill rotWithShape="1">
          <a:blip r:embed="rId19">
            <a:alphaModFix/>
          </a:blip>
          <a:srcRect/>
          <a:stretch/>
        </p:blipFill>
        <p:spPr>
          <a:xfrm>
            <a:off x="8472449" y="3635278"/>
            <a:ext cx="104231" cy="85288"/>
          </a:xfrm>
          <a:prstGeom prst="rect">
            <a:avLst/>
          </a:prstGeom>
          <a:noFill/>
          <a:ln>
            <a:noFill/>
          </a:ln>
        </p:spPr>
      </p:pic>
      <p:pic>
        <p:nvPicPr>
          <p:cNvPr id="225" name="Google Shape;225;p22" descr=" "/>
          <p:cNvPicPr preferRelativeResize="0"/>
          <p:nvPr/>
        </p:nvPicPr>
        <p:blipFill rotWithShape="1">
          <a:blip r:embed="rId20">
            <a:alphaModFix/>
          </a:blip>
          <a:srcRect/>
          <a:stretch/>
        </p:blipFill>
        <p:spPr>
          <a:xfrm>
            <a:off x="4725542" y="3837968"/>
            <a:ext cx="438862" cy="20553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9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CUSTOM_1">
    <p:spTree>
      <p:nvGrpSpPr>
        <p:cNvPr id="1" name="Shape 22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227"/>
        <p:cNvGrpSpPr/>
        <p:nvPr/>
      </p:nvGrpSpPr>
      <p:grpSpPr>
        <a:xfrm>
          <a:off x="0" y="0"/>
          <a:ext cx="0" cy="0"/>
          <a:chOff x="0" y="0"/>
          <a:chExt cx="0" cy="0"/>
        </a:xfrm>
      </p:grpSpPr>
      <p:sp>
        <p:nvSpPr>
          <p:cNvPr id="228" name="Google Shape;228;p24"/>
          <p:cNvSpPr txBox="1">
            <a:spLocks noGrp="1"/>
          </p:cNvSpPr>
          <p:nvPr>
            <p:ph type="subTitle" idx="1"/>
          </p:nvPr>
        </p:nvSpPr>
        <p:spPr>
          <a:xfrm>
            <a:off x="6595075" y="2305850"/>
            <a:ext cx="2095800" cy="13605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29" name="Google Shape;229;p24"/>
          <p:cNvSpPr txBox="1">
            <a:spLocks noGrp="1"/>
          </p:cNvSpPr>
          <p:nvPr>
            <p:ph type="title"/>
          </p:nvPr>
        </p:nvSpPr>
        <p:spPr>
          <a:xfrm>
            <a:off x="1730850" y="401725"/>
            <a:ext cx="5682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sp>
        <p:nvSpPr>
          <p:cNvPr id="230" name="Google Shape;230;p24"/>
          <p:cNvSpPr txBox="1">
            <a:spLocks noGrp="1"/>
          </p:cNvSpPr>
          <p:nvPr>
            <p:ph type="subTitle" idx="2"/>
          </p:nvPr>
        </p:nvSpPr>
        <p:spPr>
          <a:xfrm>
            <a:off x="467425" y="1394975"/>
            <a:ext cx="2198700" cy="822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1" name="Google Shape;231;p24"/>
          <p:cNvSpPr txBox="1">
            <a:spLocks noGrp="1"/>
          </p:cNvSpPr>
          <p:nvPr>
            <p:ph type="subTitle" idx="3"/>
          </p:nvPr>
        </p:nvSpPr>
        <p:spPr>
          <a:xfrm>
            <a:off x="456700" y="3405075"/>
            <a:ext cx="2361900" cy="885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2" name="Google Shape;232;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3" name="Google Shape;233;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4" name="Google Shape;234;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5" name="Google Shape;235;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36" name="Google Shape;236;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37" name="Google Shape;237;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38" name="Google Shape;23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39" name="Google Shape;239;p24" descr=" "/>
          <p:cNvPicPr preferRelativeResize="0"/>
          <p:nvPr/>
        </p:nvPicPr>
        <p:blipFill rotWithShape="1">
          <a:blip r:embed="rId2">
            <a:alphaModFix/>
          </a:blip>
          <a:srcRect/>
          <a:stretch/>
        </p:blipFill>
        <p:spPr>
          <a:xfrm>
            <a:off x="8472449" y="3635278"/>
            <a:ext cx="104231" cy="85288"/>
          </a:xfrm>
          <a:prstGeom prst="rect">
            <a:avLst/>
          </a:prstGeom>
          <a:noFill/>
          <a:ln>
            <a:noFill/>
          </a:ln>
        </p:spPr>
      </p:pic>
      <p:pic>
        <p:nvPicPr>
          <p:cNvPr id="240" name="Google Shape;240;p24" descr=" "/>
          <p:cNvPicPr preferRelativeResize="0"/>
          <p:nvPr/>
        </p:nvPicPr>
        <p:blipFill rotWithShape="1">
          <a:blip r:embed="rId3">
            <a:alphaModFix/>
          </a:blip>
          <a:srcRect/>
          <a:stretch/>
        </p:blipFill>
        <p:spPr>
          <a:xfrm>
            <a:off x="5919717" y="4398393"/>
            <a:ext cx="438862" cy="205535"/>
          </a:xfrm>
          <a:prstGeom prst="rect">
            <a:avLst/>
          </a:prstGeom>
          <a:noFill/>
          <a:ln>
            <a:noFill/>
          </a:ln>
        </p:spPr>
      </p:pic>
      <p:pic>
        <p:nvPicPr>
          <p:cNvPr id="241" name="Google Shape;241;p24"/>
          <p:cNvPicPr preferRelativeResize="0"/>
          <p:nvPr/>
        </p:nvPicPr>
        <p:blipFill>
          <a:blip r:embed="rId4">
            <a:alphaModFix/>
          </a:blip>
          <a:stretch>
            <a:fillRect/>
          </a:stretch>
        </p:blipFill>
        <p:spPr>
          <a:xfrm>
            <a:off x="-1105500" y="-1450875"/>
            <a:ext cx="1039924" cy="1115403"/>
          </a:xfrm>
          <a:prstGeom prst="rect">
            <a:avLst/>
          </a:prstGeom>
          <a:noFill/>
          <a:ln>
            <a:noFill/>
          </a:ln>
        </p:spPr>
      </p:pic>
      <p:pic>
        <p:nvPicPr>
          <p:cNvPr id="242" name="Google Shape;242;p24"/>
          <p:cNvPicPr preferRelativeResize="0"/>
          <p:nvPr/>
        </p:nvPicPr>
        <p:blipFill>
          <a:blip r:embed="rId5">
            <a:alphaModFix/>
          </a:blip>
          <a:stretch>
            <a:fillRect/>
          </a:stretch>
        </p:blipFill>
        <p:spPr>
          <a:xfrm>
            <a:off x="7754950" y="3843499"/>
            <a:ext cx="981430" cy="10095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4_1">
  <p:cSld name="CUSTOM_1_1">
    <p:spTree>
      <p:nvGrpSpPr>
        <p:cNvPr id="1" name="Shape 243"/>
        <p:cNvGrpSpPr/>
        <p:nvPr/>
      </p:nvGrpSpPr>
      <p:grpSpPr>
        <a:xfrm>
          <a:off x="0" y="0"/>
          <a:ext cx="0" cy="0"/>
          <a:chOff x="0" y="0"/>
          <a:chExt cx="0" cy="0"/>
        </a:xfrm>
      </p:grpSpPr>
      <p:sp>
        <p:nvSpPr>
          <p:cNvPr id="244" name="Google Shape;244;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5" name="Google Shape;245;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6" name="Google Shape;246;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7" name="Google Shape;247;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8" name="Google Shape;248;p25"/>
          <p:cNvSpPr txBox="1">
            <a:spLocks noGrp="1"/>
          </p:cNvSpPr>
          <p:nvPr>
            <p:ph type="subTitle" idx="1"/>
          </p:nvPr>
        </p:nvSpPr>
        <p:spPr>
          <a:xfrm>
            <a:off x="467425" y="1394975"/>
            <a:ext cx="21987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49" name="Google Shape;249;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50" name="Google Shape;250;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51" name="Google Shape;251;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52" name="Google Shape;252;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253" name="Google Shape;253;p25"/>
          <p:cNvSpPr txBox="1">
            <a:spLocks noGrp="1"/>
          </p:cNvSpPr>
          <p:nvPr>
            <p:ph type="subTitle" idx="2"/>
          </p:nvPr>
        </p:nvSpPr>
        <p:spPr>
          <a:xfrm>
            <a:off x="467425" y="3096425"/>
            <a:ext cx="21987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4" name="Google Shape;254;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5" name="Google Shape;255;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6" name="Google Shape;256;p25"/>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pic>
        <p:nvPicPr>
          <p:cNvPr id="257" name="Google Shape;257;p25"/>
          <p:cNvPicPr preferRelativeResize="0"/>
          <p:nvPr/>
        </p:nvPicPr>
        <p:blipFill>
          <a:blip r:embed="rId2">
            <a:alphaModFix/>
          </a:blip>
          <a:stretch>
            <a:fillRect/>
          </a:stretch>
        </p:blipFill>
        <p:spPr>
          <a:xfrm rot="-6116683">
            <a:off x="7976961" y="43189"/>
            <a:ext cx="1300951" cy="1287664"/>
          </a:xfrm>
          <a:prstGeom prst="rect">
            <a:avLst/>
          </a:prstGeom>
          <a:noFill/>
          <a:ln>
            <a:noFill/>
          </a:ln>
        </p:spPr>
      </p:pic>
      <p:pic>
        <p:nvPicPr>
          <p:cNvPr id="258" name="Google Shape;258;p25"/>
          <p:cNvPicPr preferRelativeResize="0"/>
          <p:nvPr/>
        </p:nvPicPr>
        <p:blipFill>
          <a:blip r:embed="rId3">
            <a:alphaModFix/>
          </a:blip>
          <a:stretch>
            <a:fillRect/>
          </a:stretch>
        </p:blipFill>
        <p:spPr>
          <a:xfrm rot="-1790676">
            <a:off x="-1355366" y="4030548"/>
            <a:ext cx="1062418" cy="10536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259"/>
        <p:cNvGrpSpPr/>
        <p:nvPr/>
      </p:nvGrpSpPr>
      <p:grpSpPr>
        <a:xfrm>
          <a:off x="0" y="0"/>
          <a:ext cx="0" cy="0"/>
          <a:chOff x="0" y="0"/>
          <a:chExt cx="0" cy="0"/>
        </a:xfrm>
      </p:grpSpPr>
      <p:sp>
        <p:nvSpPr>
          <p:cNvPr id="260" name="Google Shape;260;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1" name="Google Shape;261;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62" name="Google Shape;262;p26"/>
          <p:cNvSpPr/>
          <p:nvPr/>
        </p:nvSpPr>
        <p:spPr>
          <a:xfrm>
            <a:off x="2902137" y="2119803"/>
            <a:ext cx="1623379"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6"/>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3" name="Google Shape;263;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4" name="Google Shape;264;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5" name="Google Shape;265;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6" name="Google Shape;266;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7" name="Google Shape;267;p26"/>
          <p:cNvSpPr/>
          <p:nvPr/>
        </p:nvSpPr>
        <p:spPr>
          <a:xfrm>
            <a:off x="4965248" y="3654331"/>
            <a:ext cx="427111"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8" name="Google Shape;268;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9" name="Google Shape;269;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270" name="Google Shape;270;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271" name="Google Shape;271;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272" name="Google Shape;272;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273" name="Google Shape;273;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74" name="Google Shape;274;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800"/>
              <a:buNone/>
              <a:defRPr/>
            </a:lvl2pPr>
            <a:lvl3pPr lvl="2" algn="r" rtl="0">
              <a:spcBef>
                <a:spcPts val="0"/>
              </a:spcBef>
              <a:spcAft>
                <a:spcPts val="0"/>
              </a:spcAft>
              <a:buSzPts val="1800"/>
              <a:buNone/>
              <a:defRPr/>
            </a:lvl3pPr>
            <a:lvl4pPr lvl="3" algn="r" rtl="0">
              <a:spcBef>
                <a:spcPts val="0"/>
              </a:spcBef>
              <a:spcAft>
                <a:spcPts val="0"/>
              </a:spcAft>
              <a:buSzPts val="1800"/>
              <a:buNone/>
              <a:defRPr/>
            </a:lvl4pPr>
            <a:lvl5pPr lvl="4" algn="r" rtl="0">
              <a:spcBef>
                <a:spcPts val="0"/>
              </a:spcBef>
              <a:spcAft>
                <a:spcPts val="0"/>
              </a:spcAft>
              <a:buSzPts val="1800"/>
              <a:buNone/>
              <a:defRPr/>
            </a:lvl5pPr>
            <a:lvl6pPr lvl="5" algn="r" rtl="0">
              <a:spcBef>
                <a:spcPts val="0"/>
              </a:spcBef>
              <a:spcAft>
                <a:spcPts val="0"/>
              </a:spcAft>
              <a:buSzPts val="1800"/>
              <a:buNone/>
              <a:defRPr/>
            </a:lvl6pPr>
            <a:lvl7pPr lvl="6" algn="r" rtl="0">
              <a:spcBef>
                <a:spcPts val="0"/>
              </a:spcBef>
              <a:spcAft>
                <a:spcPts val="0"/>
              </a:spcAft>
              <a:buSzPts val="1800"/>
              <a:buNone/>
              <a:defRPr/>
            </a:lvl7pPr>
            <a:lvl8pPr lvl="7" algn="r" rtl="0">
              <a:spcBef>
                <a:spcPts val="0"/>
              </a:spcBef>
              <a:spcAft>
                <a:spcPts val="0"/>
              </a:spcAft>
              <a:buSzPts val="1800"/>
              <a:buNone/>
              <a:defRPr/>
            </a:lvl8pPr>
            <a:lvl9pPr lvl="8" algn="r" rtl="0">
              <a:spcBef>
                <a:spcPts val="0"/>
              </a:spcBef>
              <a:spcAft>
                <a:spcPts val="0"/>
              </a:spcAft>
              <a:buSzPts val="1800"/>
              <a:buNone/>
              <a:defRPr/>
            </a:lvl9pPr>
          </a:lstStyle>
          <a:p>
            <a:endParaRPr/>
          </a:p>
        </p:txBody>
      </p:sp>
      <p:sp>
        <p:nvSpPr>
          <p:cNvPr id="275" name="Google Shape;275;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800"/>
              <a:buNone/>
              <a:defRPr/>
            </a:lvl2pPr>
            <a:lvl3pPr lvl="2" algn="r" rtl="0">
              <a:spcBef>
                <a:spcPts val="0"/>
              </a:spcBef>
              <a:spcAft>
                <a:spcPts val="0"/>
              </a:spcAft>
              <a:buSzPts val="1800"/>
              <a:buNone/>
              <a:defRPr/>
            </a:lvl3pPr>
            <a:lvl4pPr lvl="3" algn="r" rtl="0">
              <a:spcBef>
                <a:spcPts val="0"/>
              </a:spcBef>
              <a:spcAft>
                <a:spcPts val="0"/>
              </a:spcAft>
              <a:buSzPts val="1800"/>
              <a:buNone/>
              <a:defRPr/>
            </a:lvl4pPr>
            <a:lvl5pPr lvl="4" algn="r" rtl="0">
              <a:spcBef>
                <a:spcPts val="0"/>
              </a:spcBef>
              <a:spcAft>
                <a:spcPts val="0"/>
              </a:spcAft>
              <a:buSzPts val="1800"/>
              <a:buNone/>
              <a:defRPr/>
            </a:lvl5pPr>
            <a:lvl6pPr lvl="5" algn="r" rtl="0">
              <a:spcBef>
                <a:spcPts val="0"/>
              </a:spcBef>
              <a:spcAft>
                <a:spcPts val="0"/>
              </a:spcAft>
              <a:buSzPts val="1800"/>
              <a:buNone/>
              <a:defRPr/>
            </a:lvl6pPr>
            <a:lvl7pPr lvl="6" algn="r" rtl="0">
              <a:spcBef>
                <a:spcPts val="0"/>
              </a:spcBef>
              <a:spcAft>
                <a:spcPts val="0"/>
              </a:spcAft>
              <a:buSzPts val="1800"/>
              <a:buNone/>
              <a:defRPr/>
            </a:lvl7pPr>
            <a:lvl8pPr lvl="7" algn="r" rtl="0">
              <a:spcBef>
                <a:spcPts val="0"/>
              </a:spcBef>
              <a:spcAft>
                <a:spcPts val="0"/>
              </a:spcAft>
              <a:buSzPts val="1800"/>
              <a:buNone/>
              <a:defRPr/>
            </a:lvl8pPr>
            <a:lvl9pPr lvl="8" algn="r" rtl="0">
              <a:spcBef>
                <a:spcPts val="0"/>
              </a:spcBef>
              <a:spcAft>
                <a:spcPts val="0"/>
              </a:spcAft>
              <a:buSzPts val="1800"/>
              <a:buNone/>
              <a:defRPr/>
            </a:lvl9pPr>
          </a:lstStyle>
          <a:p>
            <a:endParaRPr/>
          </a:p>
        </p:txBody>
      </p:sp>
      <p:sp>
        <p:nvSpPr>
          <p:cNvPr id="276" name="Google Shape;276;p26"/>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pic>
        <p:nvPicPr>
          <p:cNvPr id="277" name="Google Shape;277;p26"/>
          <p:cNvPicPr preferRelativeResize="0"/>
          <p:nvPr/>
        </p:nvPicPr>
        <p:blipFill>
          <a:blip r:embed="rId2">
            <a:alphaModFix/>
          </a:blip>
          <a:stretch>
            <a:fillRect/>
          </a:stretch>
        </p:blipFill>
        <p:spPr>
          <a:xfrm rot="3944487">
            <a:off x="7631310" y="-2091754"/>
            <a:ext cx="3396155" cy="3642659"/>
          </a:xfrm>
          <a:prstGeom prst="rect">
            <a:avLst/>
          </a:prstGeom>
          <a:noFill/>
          <a:ln>
            <a:noFill/>
          </a:ln>
        </p:spPr>
      </p:pic>
      <p:pic>
        <p:nvPicPr>
          <p:cNvPr id="278" name="Google Shape;278;p26"/>
          <p:cNvPicPr preferRelativeResize="0"/>
          <p:nvPr/>
        </p:nvPicPr>
        <p:blipFill>
          <a:blip r:embed="rId3">
            <a:alphaModFix/>
          </a:blip>
          <a:stretch>
            <a:fillRect/>
          </a:stretch>
        </p:blipFill>
        <p:spPr>
          <a:xfrm rot="-1048192">
            <a:off x="-1237767" y="4284318"/>
            <a:ext cx="981430" cy="1009524"/>
          </a:xfrm>
          <a:prstGeom prst="rect">
            <a:avLst/>
          </a:prstGeom>
          <a:noFill/>
          <a:ln>
            <a:noFill/>
          </a:ln>
        </p:spPr>
      </p:pic>
      <p:pic>
        <p:nvPicPr>
          <p:cNvPr id="279" name="Google Shape;279;p26" descr=" "/>
          <p:cNvPicPr preferRelativeResize="0"/>
          <p:nvPr/>
        </p:nvPicPr>
        <p:blipFill rotWithShape="1">
          <a:blip r:embed="rId4">
            <a:alphaModFix/>
          </a:blip>
          <a:srcRect/>
          <a:stretch/>
        </p:blipFill>
        <p:spPr>
          <a:xfrm>
            <a:off x="8687083" y="4776950"/>
            <a:ext cx="268808" cy="2268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80"/>
        <p:cNvGrpSpPr/>
        <p:nvPr/>
      </p:nvGrpSpPr>
      <p:grpSpPr>
        <a:xfrm>
          <a:off x="0" y="0"/>
          <a:ext cx="0" cy="0"/>
          <a:chOff x="0" y="0"/>
          <a:chExt cx="0" cy="0"/>
        </a:xfrm>
      </p:grpSpPr>
      <p:sp>
        <p:nvSpPr>
          <p:cNvPr id="281" name="Google Shape;281;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2" name="Google Shape;282;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3" name="Google Shape;283;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4" name="Google Shape;284;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5" name="Google Shape;285;p27"/>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grpSp>
        <p:nvGrpSpPr>
          <p:cNvPr id="286" name="Google Shape;286;p27"/>
          <p:cNvGrpSpPr/>
          <p:nvPr/>
        </p:nvGrpSpPr>
        <p:grpSpPr>
          <a:xfrm>
            <a:off x="3095387" y="1241947"/>
            <a:ext cx="2953226" cy="2951755"/>
            <a:chOff x="3102287" y="1429998"/>
            <a:chExt cx="2953226" cy="2951755"/>
          </a:xfrm>
        </p:grpSpPr>
        <p:sp>
          <p:nvSpPr>
            <p:cNvPr id="287" name="Google Shape;287;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88" name="Google Shape;288;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89" name="Google Shape;289;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0" name="Google Shape;290;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1" name="Google Shape;291;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92" name="Google Shape;292;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01</a:t>
              </a:r>
              <a:endParaRPr sz="1600"/>
            </a:p>
          </p:txBody>
        </p:sp>
        <p:sp>
          <p:nvSpPr>
            <p:cNvPr id="293" name="Google Shape;293;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02</a:t>
              </a:r>
              <a:endParaRPr sz="1600"/>
            </a:p>
          </p:txBody>
        </p:sp>
        <p:sp>
          <p:nvSpPr>
            <p:cNvPr id="294" name="Google Shape;294;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03</a:t>
              </a:r>
              <a:endParaRPr sz="1600"/>
            </a:p>
          </p:txBody>
        </p:sp>
        <p:sp>
          <p:nvSpPr>
            <p:cNvPr id="295" name="Google Shape;295;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04</a:t>
              </a:r>
              <a:endParaRPr sz="1600"/>
            </a:p>
          </p:txBody>
        </p:sp>
        <p:sp>
          <p:nvSpPr>
            <p:cNvPr id="296" name="Google Shape;296;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05</a:t>
              </a:r>
              <a:endParaRPr sz="1600"/>
            </a:p>
          </p:txBody>
        </p:sp>
      </p:grpSp>
      <p:sp>
        <p:nvSpPr>
          <p:cNvPr id="297" name="Google Shape;297;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298" name="Google Shape;298;p27" descr=" "/>
          <p:cNvPicPr preferRelativeResize="0"/>
          <p:nvPr/>
        </p:nvPicPr>
        <p:blipFill rotWithShape="1">
          <a:blip r:embed="rId2">
            <a:alphaModFix/>
          </a:blip>
          <a:srcRect/>
          <a:stretch/>
        </p:blipFill>
        <p:spPr>
          <a:xfrm>
            <a:off x="139374" y="4423803"/>
            <a:ext cx="104231" cy="85288"/>
          </a:xfrm>
          <a:prstGeom prst="rect">
            <a:avLst/>
          </a:prstGeom>
          <a:noFill/>
          <a:ln>
            <a:noFill/>
          </a:ln>
        </p:spPr>
      </p:pic>
      <p:pic>
        <p:nvPicPr>
          <p:cNvPr id="299" name="Google Shape;299;p27" descr=" "/>
          <p:cNvPicPr preferRelativeResize="0"/>
          <p:nvPr/>
        </p:nvPicPr>
        <p:blipFill rotWithShape="1">
          <a:blip r:embed="rId3">
            <a:alphaModFix/>
          </a:blip>
          <a:srcRect/>
          <a:stretch/>
        </p:blipFill>
        <p:spPr>
          <a:xfrm>
            <a:off x="4242268" y="4213922"/>
            <a:ext cx="78407" cy="65772"/>
          </a:xfrm>
          <a:prstGeom prst="rect">
            <a:avLst/>
          </a:prstGeom>
          <a:noFill/>
          <a:ln>
            <a:noFill/>
          </a:ln>
        </p:spPr>
      </p:pic>
      <p:pic>
        <p:nvPicPr>
          <p:cNvPr id="300" name="Google Shape;300;p27" descr=" "/>
          <p:cNvPicPr preferRelativeResize="0"/>
          <p:nvPr/>
        </p:nvPicPr>
        <p:blipFill rotWithShape="1">
          <a:blip r:embed="rId4">
            <a:alphaModFix/>
          </a:blip>
          <a:srcRect/>
          <a:stretch/>
        </p:blipFill>
        <p:spPr>
          <a:xfrm>
            <a:off x="2686354" y="4304750"/>
            <a:ext cx="4008" cy="50091"/>
          </a:xfrm>
          <a:prstGeom prst="rect">
            <a:avLst/>
          </a:prstGeom>
          <a:noFill/>
          <a:ln>
            <a:noFill/>
          </a:ln>
        </p:spPr>
      </p:pic>
      <p:pic>
        <p:nvPicPr>
          <p:cNvPr id="301" name="Google Shape;301;p27" descr=" "/>
          <p:cNvPicPr preferRelativeResize="0"/>
          <p:nvPr/>
        </p:nvPicPr>
        <p:blipFill rotWithShape="1">
          <a:blip r:embed="rId5">
            <a:alphaModFix/>
          </a:blip>
          <a:srcRect/>
          <a:stretch/>
        </p:blipFill>
        <p:spPr>
          <a:xfrm>
            <a:off x="2619678" y="4360709"/>
            <a:ext cx="126206" cy="9525"/>
          </a:xfrm>
          <a:prstGeom prst="rect">
            <a:avLst/>
          </a:prstGeom>
          <a:noFill/>
          <a:ln>
            <a:noFill/>
          </a:ln>
        </p:spPr>
      </p:pic>
      <p:pic>
        <p:nvPicPr>
          <p:cNvPr id="302" name="Google Shape;302;p27" descr=" "/>
          <p:cNvPicPr preferRelativeResize="0"/>
          <p:nvPr/>
        </p:nvPicPr>
        <p:blipFill rotWithShape="1">
          <a:blip r:embed="rId6">
            <a:alphaModFix/>
          </a:blip>
          <a:srcRect/>
          <a:stretch/>
        </p:blipFill>
        <p:spPr>
          <a:xfrm>
            <a:off x="2648849" y="4321940"/>
            <a:ext cx="32062" cy="32059"/>
          </a:xfrm>
          <a:prstGeom prst="rect">
            <a:avLst/>
          </a:prstGeom>
          <a:noFill/>
          <a:ln>
            <a:noFill/>
          </a:ln>
        </p:spPr>
      </p:pic>
      <p:pic>
        <p:nvPicPr>
          <p:cNvPr id="303" name="Google Shape;303;p27" descr=" "/>
          <p:cNvPicPr preferRelativeResize="0"/>
          <p:nvPr/>
        </p:nvPicPr>
        <p:blipFill rotWithShape="1">
          <a:blip r:embed="rId7">
            <a:alphaModFix/>
          </a:blip>
          <a:srcRect/>
          <a:stretch/>
        </p:blipFill>
        <p:spPr>
          <a:xfrm>
            <a:off x="2231617" y="4655018"/>
            <a:ext cx="438862" cy="205535"/>
          </a:xfrm>
          <a:prstGeom prst="rect">
            <a:avLst/>
          </a:prstGeom>
          <a:noFill/>
          <a:ln>
            <a:noFill/>
          </a:ln>
        </p:spPr>
      </p:pic>
      <p:pic>
        <p:nvPicPr>
          <p:cNvPr id="304" name="Google Shape;304;p27" descr=" "/>
          <p:cNvPicPr preferRelativeResize="0"/>
          <p:nvPr/>
        </p:nvPicPr>
        <p:blipFill rotWithShape="1">
          <a:blip r:embed="rId7">
            <a:alphaModFix/>
          </a:blip>
          <a:srcRect/>
          <a:stretch/>
        </p:blipFill>
        <p:spPr>
          <a:xfrm rot="3668458">
            <a:off x="8437068" y="-115850"/>
            <a:ext cx="438862" cy="205535"/>
          </a:xfrm>
          <a:prstGeom prst="rect">
            <a:avLst/>
          </a:prstGeom>
          <a:noFill/>
          <a:ln>
            <a:noFill/>
          </a:ln>
        </p:spPr>
      </p:pic>
      <p:pic>
        <p:nvPicPr>
          <p:cNvPr id="305" name="Google Shape;305;p27" descr=" "/>
          <p:cNvPicPr preferRelativeResize="0"/>
          <p:nvPr/>
        </p:nvPicPr>
        <p:blipFill rotWithShape="1">
          <a:blip r:embed="rId8">
            <a:alphaModFix/>
          </a:blip>
          <a:srcRect/>
          <a:stretch/>
        </p:blipFill>
        <p:spPr>
          <a:xfrm>
            <a:off x="-78417" y="-106680"/>
            <a:ext cx="195873" cy="21392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306"/>
        <p:cNvGrpSpPr/>
        <p:nvPr/>
      </p:nvGrpSpPr>
      <p:grpSpPr>
        <a:xfrm>
          <a:off x="0" y="0"/>
          <a:ext cx="0" cy="0"/>
          <a:chOff x="0" y="0"/>
          <a:chExt cx="0" cy="0"/>
        </a:xfrm>
      </p:grpSpPr>
      <p:sp>
        <p:nvSpPr>
          <p:cNvPr id="307" name="Google Shape;307;p28"/>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sp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sp>
        <p:nvSpPr>
          <p:cNvPr id="308" name="Google Shape;308;p28"/>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09" name="Google Shape;309;p28"/>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10" name="Google Shape;310;p28"/>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11" name="Google Shape;311;p28"/>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312" name="Google Shape;312;p28" descr=" "/>
          <p:cNvPicPr preferRelativeResize="0"/>
          <p:nvPr/>
        </p:nvPicPr>
        <p:blipFill rotWithShape="1">
          <a:blip r:embed="rId2">
            <a:alphaModFix/>
          </a:blip>
          <a:srcRect/>
          <a:stretch/>
        </p:blipFill>
        <p:spPr>
          <a:xfrm>
            <a:off x="8573358" y="-137400"/>
            <a:ext cx="268808" cy="226844"/>
          </a:xfrm>
          <a:prstGeom prst="rect">
            <a:avLst/>
          </a:prstGeom>
          <a:noFill/>
          <a:ln>
            <a:noFill/>
          </a:ln>
        </p:spPr>
      </p:pic>
      <p:pic>
        <p:nvPicPr>
          <p:cNvPr id="313" name="Google Shape;313;p28"/>
          <p:cNvPicPr preferRelativeResize="0"/>
          <p:nvPr/>
        </p:nvPicPr>
        <p:blipFill>
          <a:blip r:embed="rId3">
            <a:alphaModFix/>
          </a:blip>
          <a:stretch>
            <a:fillRect/>
          </a:stretch>
        </p:blipFill>
        <p:spPr>
          <a:xfrm rot="-1048192">
            <a:off x="-1571092" y="-1146332"/>
            <a:ext cx="981430" cy="1009524"/>
          </a:xfrm>
          <a:prstGeom prst="rect">
            <a:avLst/>
          </a:prstGeom>
          <a:noFill/>
          <a:ln>
            <a:noFill/>
          </a:ln>
        </p:spPr>
      </p:pic>
      <p:pic>
        <p:nvPicPr>
          <p:cNvPr id="314" name="Google Shape;314;p28"/>
          <p:cNvPicPr preferRelativeResize="0"/>
          <p:nvPr/>
        </p:nvPicPr>
        <p:blipFill>
          <a:blip r:embed="rId4">
            <a:alphaModFix/>
          </a:blip>
          <a:stretch>
            <a:fillRect/>
          </a:stretch>
        </p:blipFill>
        <p:spPr>
          <a:xfrm rot="6940083">
            <a:off x="9651934" y="4462553"/>
            <a:ext cx="1062418" cy="1053686"/>
          </a:xfrm>
          <a:prstGeom prst="rect">
            <a:avLst/>
          </a:prstGeom>
          <a:noFill/>
          <a:ln>
            <a:noFill/>
          </a:ln>
        </p:spPr>
      </p:pic>
      <p:pic>
        <p:nvPicPr>
          <p:cNvPr id="315" name="Google Shape;315;p28" descr=" "/>
          <p:cNvPicPr preferRelativeResize="0"/>
          <p:nvPr/>
        </p:nvPicPr>
        <p:blipFill rotWithShape="1">
          <a:blip r:embed="rId5">
            <a:alphaModFix/>
          </a:blip>
          <a:srcRect/>
          <a:stretch/>
        </p:blipFill>
        <p:spPr>
          <a:xfrm>
            <a:off x="835804" y="4587218"/>
            <a:ext cx="227910" cy="232497"/>
          </a:xfrm>
          <a:prstGeom prst="rect">
            <a:avLst/>
          </a:prstGeom>
          <a:noFill/>
          <a:ln>
            <a:noFill/>
          </a:ln>
        </p:spPr>
      </p:pic>
      <p:sp>
        <p:nvSpPr>
          <p:cNvPr id="316" name="Google Shape;316;p28"/>
          <p:cNvSpPr/>
          <p:nvPr/>
        </p:nvSpPr>
        <p:spPr>
          <a:xfrm>
            <a:off x="1078727" y="37827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317" name="Google Shape;317;p28" descr=" "/>
          <p:cNvPicPr preferRelativeResize="0"/>
          <p:nvPr/>
        </p:nvPicPr>
        <p:blipFill rotWithShape="1">
          <a:blip r:embed="rId6">
            <a:alphaModFix/>
          </a:blip>
          <a:srcRect/>
          <a:stretch/>
        </p:blipFill>
        <p:spPr>
          <a:xfrm>
            <a:off x="6665137" y="4687566"/>
            <a:ext cx="63627" cy="126273"/>
          </a:xfrm>
          <a:prstGeom prst="rect">
            <a:avLst/>
          </a:prstGeom>
          <a:noFill/>
          <a:ln>
            <a:noFill/>
          </a:ln>
        </p:spPr>
      </p:pic>
      <p:pic>
        <p:nvPicPr>
          <p:cNvPr id="318" name="Google Shape;318;p28" descr=" "/>
          <p:cNvPicPr preferRelativeResize="0"/>
          <p:nvPr/>
        </p:nvPicPr>
        <p:blipFill rotWithShape="1">
          <a:blip r:embed="rId7">
            <a:alphaModFix/>
          </a:blip>
          <a:srcRect/>
          <a:stretch/>
        </p:blipFill>
        <p:spPr>
          <a:xfrm>
            <a:off x="3433241" y="4427442"/>
            <a:ext cx="77136" cy="68696"/>
          </a:xfrm>
          <a:prstGeom prst="rect">
            <a:avLst/>
          </a:prstGeom>
          <a:noFill/>
          <a:ln>
            <a:noFill/>
          </a:ln>
        </p:spPr>
      </p:pic>
      <p:sp>
        <p:nvSpPr>
          <p:cNvPr id="319" name="Google Shape;319;p28"/>
          <p:cNvSpPr/>
          <p:nvPr/>
        </p:nvSpPr>
        <p:spPr>
          <a:xfrm>
            <a:off x="4493442" y="45780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320" name="Google Shape;320;p28" descr=" "/>
          <p:cNvPicPr preferRelativeResize="0"/>
          <p:nvPr/>
        </p:nvPicPr>
        <p:blipFill rotWithShape="1">
          <a:blip r:embed="rId8">
            <a:alphaModFix/>
          </a:blip>
          <a:srcRect/>
          <a:stretch/>
        </p:blipFill>
        <p:spPr>
          <a:xfrm>
            <a:off x="2331265" y="4497075"/>
            <a:ext cx="4008" cy="50091"/>
          </a:xfrm>
          <a:prstGeom prst="rect">
            <a:avLst/>
          </a:prstGeom>
          <a:noFill/>
          <a:ln>
            <a:noFill/>
          </a:ln>
        </p:spPr>
      </p:pic>
      <p:pic>
        <p:nvPicPr>
          <p:cNvPr id="321" name="Google Shape;321;p28" descr=" "/>
          <p:cNvPicPr preferRelativeResize="0"/>
          <p:nvPr/>
        </p:nvPicPr>
        <p:blipFill rotWithShape="1">
          <a:blip r:embed="rId9">
            <a:alphaModFix/>
          </a:blip>
          <a:srcRect/>
          <a:stretch/>
        </p:blipFill>
        <p:spPr>
          <a:xfrm>
            <a:off x="2264590" y="4553034"/>
            <a:ext cx="126206" cy="9525"/>
          </a:xfrm>
          <a:prstGeom prst="rect">
            <a:avLst/>
          </a:prstGeom>
          <a:noFill/>
          <a:ln>
            <a:noFill/>
          </a:ln>
        </p:spPr>
      </p:pic>
      <p:pic>
        <p:nvPicPr>
          <p:cNvPr id="322" name="Google Shape;322;p28" descr=" "/>
          <p:cNvPicPr preferRelativeResize="0"/>
          <p:nvPr/>
        </p:nvPicPr>
        <p:blipFill rotWithShape="1">
          <a:blip r:embed="rId10">
            <a:alphaModFix/>
          </a:blip>
          <a:srcRect/>
          <a:stretch/>
        </p:blipFill>
        <p:spPr>
          <a:xfrm>
            <a:off x="2293760" y="4514265"/>
            <a:ext cx="32062" cy="32059"/>
          </a:xfrm>
          <a:prstGeom prst="rect">
            <a:avLst/>
          </a:prstGeom>
          <a:noFill/>
          <a:ln>
            <a:noFill/>
          </a:ln>
        </p:spPr>
      </p:pic>
      <p:pic>
        <p:nvPicPr>
          <p:cNvPr id="323" name="Google Shape;323;p28" descr=" "/>
          <p:cNvPicPr preferRelativeResize="0"/>
          <p:nvPr/>
        </p:nvPicPr>
        <p:blipFill rotWithShape="1">
          <a:blip r:embed="rId11">
            <a:alphaModFix/>
          </a:blip>
          <a:srcRect/>
          <a:stretch/>
        </p:blipFill>
        <p:spPr>
          <a:xfrm>
            <a:off x="2278878" y="4525650"/>
            <a:ext cx="46526" cy="28552"/>
          </a:xfrm>
          <a:prstGeom prst="rect">
            <a:avLst/>
          </a:prstGeom>
          <a:noFill/>
          <a:ln>
            <a:noFill/>
          </a:ln>
        </p:spPr>
      </p:pic>
      <p:pic>
        <p:nvPicPr>
          <p:cNvPr id="324" name="Google Shape;324;p28" descr=" "/>
          <p:cNvPicPr preferRelativeResize="0"/>
          <p:nvPr/>
        </p:nvPicPr>
        <p:blipFill rotWithShape="1">
          <a:blip r:embed="rId12">
            <a:alphaModFix/>
          </a:blip>
          <a:srcRect/>
          <a:stretch/>
        </p:blipFill>
        <p:spPr>
          <a:xfrm>
            <a:off x="5869806" y="3735075"/>
            <a:ext cx="4008" cy="50091"/>
          </a:xfrm>
          <a:prstGeom prst="rect">
            <a:avLst/>
          </a:prstGeom>
          <a:noFill/>
          <a:ln>
            <a:noFill/>
          </a:ln>
        </p:spPr>
      </p:pic>
      <p:pic>
        <p:nvPicPr>
          <p:cNvPr id="325" name="Google Shape;325;p28" descr=" "/>
          <p:cNvPicPr preferRelativeResize="0"/>
          <p:nvPr/>
        </p:nvPicPr>
        <p:blipFill rotWithShape="1">
          <a:blip r:embed="rId13">
            <a:alphaModFix/>
          </a:blip>
          <a:srcRect/>
          <a:stretch/>
        </p:blipFill>
        <p:spPr>
          <a:xfrm>
            <a:off x="5817418" y="3763650"/>
            <a:ext cx="46526" cy="28552"/>
          </a:xfrm>
          <a:prstGeom prst="rect">
            <a:avLst/>
          </a:prstGeom>
          <a:noFill/>
          <a:ln>
            <a:noFill/>
          </a:ln>
        </p:spPr>
      </p:pic>
      <p:pic>
        <p:nvPicPr>
          <p:cNvPr id="326" name="Google Shape;326;p28" descr=" "/>
          <p:cNvPicPr preferRelativeResize="0"/>
          <p:nvPr/>
        </p:nvPicPr>
        <p:blipFill rotWithShape="1">
          <a:blip r:embed="rId14">
            <a:alphaModFix/>
          </a:blip>
          <a:srcRect/>
          <a:stretch/>
        </p:blipFill>
        <p:spPr>
          <a:xfrm>
            <a:off x="2025617" y="-236157"/>
            <a:ext cx="438862" cy="205535"/>
          </a:xfrm>
          <a:prstGeom prst="rect">
            <a:avLst/>
          </a:prstGeom>
          <a:noFill/>
          <a:ln>
            <a:noFill/>
          </a:ln>
        </p:spPr>
      </p:pic>
      <p:grpSp>
        <p:nvGrpSpPr>
          <p:cNvPr id="327" name="Google Shape;327;p28"/>
          <p:cNvGrpSpPr/>
          <p:nvPr/>
        </p:nvGrpSpPr>
        <p:grpSpPr>
          <a:xfrm>
            <a:off x="519426" y="1444213"/>
            <a:ext cx="487389" cy="442988"/>
            <a:chOff x="1328739" y="2128838"/>
            <a:chExt cx="487389" cy="442988"/>
          </a:xfrm>
        </p:grpSpPr>
        <p:pic>
          <p:nvPicPr>
            <p:cNvPr id="328" name="Google Shape;328;p28" descr=" "/>
            <p:cNvPicPr preferRelativeResize="0"/>
            <p:nvPr/>
          </p:nvPicPr>
          <p:blipFill rotWithShape="1">
            <a:blip r:embed="rId15">
              <a:alphaModFix/>
            </a:blip>
            <a:srcRect/>
            <a:stretch/>
          </p:blipFill>
          <p:spPr>
            <a:xfrm>
              <a:off x="1328739" y="2128838"/>
              <a:ext cx="487389" cy="428572"/>
            </a:xfrm>
            <a:prstGeom prst="rect">
              <a:avLst/>
            </a:prstGeom>
            <a:noFill/>
            <a:ln>
              <a:noFill/>
            </a:ln>
          </p:spPr>
        </p:pic>
        <p:sp>
          <p:nvSpPr>
            <p:cNvPr id="329" name="Google Shape;329;p28"/>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330" name="Google Shape;330;p28"/>
          <p:cNvGrpSpPr/>
          <p:nvPr/>
        </p:nvGrpSpPr>
        <p:grpSpPr>
          <a:xfrm>
            <a:off x="5001542" y="1406388"/>
            <a:ext cx="438518" cy="442988"/>
            <a:chOff x="4343404" y="2128838"/>
            <a:chExt cx="438518" cy="442988"/>
          </a:xfrm>
        </p:grpSpPr>
        <p:pic>
          <p:nvPicPr>
            <p:cNvPr id="331" name="Google Shape;331;p28" descr=" "/>
            <p:cNvPicPr preferRelativeResize="0"/>
            <p:nvPr/>
          </p:nvPicPr>
          <p:blipFill rotWithShape="1">
            <a:blip r:embed="rId16">
              <a:alphaModFix/>
            </a:blip>
            <a:srcRect/>
            <a:stretch/>
          </p:blipFill>
          <p:spPr>
            <a:xfrm>
              <a:off x="4343404" y="2128838"/>
              <a:ext cx="438518" cy="428572"/>
            </a:xfrm>
            <a:prstGeom prst="rect">
              <a:avLst/>
            </a:prstGeom>
            <a:noFill/>
            <a:ln>
              <a:noFill/>
            </a:ln>
          </p:spPr>
        </p:pic>
        <p:sp>
          <p:nvSpPr>
            <p:cNvPr id="332" name="Google Shape;332;p28"/>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333" name="Google Shape;333;p28"/>
          <p:cNvGrpSpPr/>
          <p:nvPr/>
        </p:nvGrpSpPr>
        <p:grpSpPr>
          <a:xfrm>
            <a:off x="554414" y="3110713"/>
            <a:ext cx="452400" cy="516325"/>
            <a:chOff x="1319214" y="3319463"/>
            <a:chExt cx="452400" cy="516325"/>
          </a:xfrm>
        </p:grpSpPr>
        <p:pic>
          <p:nvPicPr>
            <p:cNvPr id="334" name="Google Shape;334;p28" descr=" "/>
            <p:cNvPicPr preferRelativeResize="0"/>
            <p:nvPr/>
          </p:nvPicPr>
          <p:blipFill rotWithShape="1">
            <a:blip r:embed="rId17">
              <a:alphaModFix/>
            </a:blip>
            <a:srcRect/>
            <a:stretch/>
          </p:blipFill>
          <p:spPr>
            <a:xfrm>
              <a:off x="1325814" y="3319463"/>
              <a:ext cx="439200" cy="442800"/>
            </a:xfrm>
            <a:prstGeom prst="rect">
              <a:avLst/>
            </a:prstGeom>
            <a:noFill/>
            <a:ln>
              <a:noFill/>
            </a:ln>
          </p:spPr>
        </p:pic>
        <p:sp>
          <p:nvSpPr>
            <p:cNvPr id="335" name="Google Shape;335;p28"/>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grpSp>
        <p:nvGrpSpPr>
          <p:cNvPr id="336" name="Google Shape;336;p28"/>
          <p:cNvGrpSpPr/>
          <p:nvPr/>
        </p:nvGrpSpPr>
        <p:grpSpPr>
          <a:xfrm>
            <a:off x="5014732" y="3154600"/>
            <a:ext cx="412140" cy="428572"/>
            <a:chOff x="7710495" y="2986088"/>
            <a:chExt cx="412140" cy="428572"/>
          </a:xfrm>
        </p:grpSpPr>
        <p:pic>
          <p:nvPicPr>
            <p:cNvPr id="337" name="Google Shape;337;p28" descr=" "/>
            <p:cNvPicPr preferRelativeResize="0"/>
            <p:nvPr/>
          </p:nvPicPr>
          <p:blipFill rotWithShape="1">
            <a:blip r:embed="rId18">
              <a:alphaModFix/>
            </a:blip>
            <a:srcRect/>
            <a:stretch/>
          </p:blipFill>
          <p:spPr>
            <a:xfrm>
              <a:off x="7710495" y="2986088"/>
              <a:ext cx="412140" cy="428572"/>
            </a:xfrm>
            <a:prstGeom prst="rect">
              <a:avLst/>
            </a:prstGeom>
            <a:noFill/>
            <a:ln>
              <a:noFill/>
            </a:ln>
          </p:spPr>
        </p:pic>
        <p:sp>
          <p:nvSpPr>
            <p:cNvPr id="338" name="Google Shape;338;p28"/>
            <p:cNvSpPr/>
            <p:nvPr/>
          </p:nvSpPr>
          <p:spPr>
            <a:xfrm>
              <a:off x="7754945" y="3095625"/>
              <a:ext cx="306300" cy="292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500"/>
                <a:buFont typeface="Balsamiq Sans"/>
                <a:buNone/>
              </a:pPr>
              <a:r>
                <a:rPr lang="ru" sz="1800" b="1" i="0" u="none" strike="noStrike" cap="none">
                  <a:solidFill>
                    <a:srgbClr val="FFFFFF"/>
                  </a:solidFill>
                  <a:latin typeface="Balsamiq Sans"/>
                  <a:ea typeface="Balsamiq Sans"/>
                  <a:cs typeface="Balsamiq Sans"/>
                  <a:sym typeface="Balsamiq Sans"/>
                </a:rPr>
                <a:t>04</a:t>
              </a:r>
              <a:endParaRPr sz="1800" i="0" u="none" strike="noStrike" cap="none">
                <a:solidFill>
                  <a:srgbClr val="000000"/>
                </a:solidFill>
                <a:latin typeface="Balsamiq Sans"/>
                <a:ea typeface="Balsamiq Sans"/>
                <a:cs typeface="Balsamiq Sans"/>
                <a:sym typeface="Balsamiq Sans"/>
              </a:endParaRPr>
            </a:p>
          </p:txBody>
        </p:sp>
      </p:gr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9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3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9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48037" y="502088"/>
            <a:ext cx="7247700" cy="717300"/>
          </a:xfrm>
          <a:prstGeom prst="rect">
            <a:avLst/>
          </a:prstGeom>
          <a:noFill/>
          <a:ln>
            <a:noFill/>
          </a:ln>
        </p:spPr>
        <p:txBody>
          <a:bodyPr spcFirstLastPara="1" wrap="square" lIns="34275" tIns="34275" rIns="34275" bIns="34275" anchor="t" anchorCtr="0">
            <a:spAutoFit/>
          </a:bodyPr>
          <a:lstStyle>
            <a:lvl1pPr lvl="0" rtl="0">
              <a:spcBef>
                <a:spcPts val="0"/>
              </a:spcBef>
              <a:spcAft>
                <a:spcPts val="0"/>
              </a:spcAft>
              <a:buClr>
                <a:schemeClr val="dk1"/>
              </a:buClr>
              <a:buSzPts val="4100"/>
              <a:buFont typeface="Balsamiq Sans"/>
              <a:buNone/>
              <a:defRPr sz="4100" b="1">
                <a:solidFill>
                  <a:schemeClr val="dk1"/>
                </a:solidFill>
                <a:latin typeface="Balsamiq Sans"/>
                <a:ea typeface="Balsamiq Sans"/>
                <a:cs typeface="Balsamiq Sans"/>
                <a:sym typeface="Balsamiq Sans"/>
              </a:defRPr>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a:endParaRPr/>
          </a:p>
        </p:txBody>
      </p:sp>
      <p:sp>
        <p:nvSpPr>
          <p:cNvPr id="52" name="Google Shape;52;p13"/>
          <p:cNvSpPr txBox="1">
            <a:spLocks noGrp="1"/>
          </p:cNvSpPr>
          <p:nvPr>
            <p:ph type="body" idx="1"/>
          </p:nvPr>
        </p:nvSpPr>
        <p:spPr>
          <a:xfrm>
            <a:off x="948100" y="2097750"/>
            <a:ext cx="7247700" cy="258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ai4europe.eu/research/ai-catalog/electricity-consumption-and-weather-indicators-datasets?utm_source=chatgp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342"/>
        <p:cNvGrpSpPr/>
        <p:nvPr/>
      </p:nvGrpSpPr>
      <p:grpSpPr>
        <a:xfrm>
          <a:off x="0" y="0"/>
          <a:ext cx="0" cy="0"/>
          <a:chOff x="0" y="0"/>
          <a:chExt cx="0" cy="0"/>
        </a:xfrm>
      </p:grpSpPr>
      <p:sp>
        <p:nvSpPr>
          <p:cNvPr id="343" name="Google Shape;343;p29"/>
          <p:cNvSpPr txBox="1"/>
          <p:nvPr/>
        </p:nvSpPr>
        <p:spPr>
          <a:xfrm>
            <a:off x="3901776" y="1256521"/>
            <a:ext cx="5605670" cy="229494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200" b="1" dirty="0">
                <a:solidFill>
                  <a:schemeClr val="lt1"/>
                </a:solidFill>
                <a:latin typeface="Nunito Sans"/>
                <a:ea typeface="Nunito Sans"/>
                <a:cs typeface="Nunito Sans"/>
                <a:sym typeface="Nunito Sans"/>
              </a:rPr>
              <a:t>Energy Consumption Prediction Using Machine Learning for Smart Buildings. </a:t>
            </a:r>
            <a:endParaRPr sz="3200" b="1" dirty="0">
              <a:solidFill>
                <a:schemeClr val="lt1"/>
              </a:solidFill>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3ECCC30-E5CC-3A3D-2FEA-AD18211FBDFC}"/>
              </a:ext>
            </a:extLst>
          </p:cNvPr>
          <p:cNvPicPr>
            <a:picLocks noChangeAspect="1"/>
          </p:cNvPicPr>
          <p:nvPr/>
        </p:nvPicPr>
        <p:blipFill>
          <a:blip r:embed="rId3"/>
          <a:stretch>
            <a:fillRect/>
          </a:stretch>
        </p:blipFill>
        <p:spPr>
          <a:xfrm>
            <a:off x="252709" y="729421"/>
            <a:ext cx="3550666" cy="3670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0A8E9E70-7B17-1CAD-200C-550DAEBD40A3}"/>
              </a:ext>
            </a:extLst>
          </p:cNvPr>
          <p:cNvSpPr txBox="1"/>
          <p:nvPr/>
        </p:nvSpPr>
        <p:spPr>
          <a:xfrm>
            <a:off x="3984838" y="3363759"/>
            <a:ext cx="5014291" cy="523220"/>
          </a:xfrm>
          <a:prstGeom prst="rect">
            <a:avLst/>
          </a:prstGeom>
          <a:noFill/>
        </p:spPr>
        <p:txBody>
          <a:bodyPr wrap="square">
            <a:spAutoFit/>
          </a:bodyPr>
          <a:lstStyle/>
          <a:p>
            <a:r>
              <a:rPr lang="en-US" dirty="0">
                <a:solidFill>
                  <a:schemeClr val="bg1"/>
                </a:solidFill>
                <a:latin typeface="Nunito Sans" pitchFamily="2" charset="0"/>
              </a:rPr>
              <a:t>Optimizing Energy Efficiency for buildings through Machine Learning.</a:t>
            </a:r>
            <a:endParaRPr lang="te-IN" dirty="0">
              <a:solidFill>
                <a:schemeClr val="bg1"/>
              </a:solidFill>
              <a:latin typeface="Nunito Sans" pitchFamily="2" charset="0"/>
            </a:endParaRPr>
          </a:p>
        </p:txBody>
      </p:sp>
      <p:sp>
        <p:nvSpPr>
          <p:cNvPr id="7" name="TextBox 6">
            <a:extLst>
              <a:ext uri="{FF2B5EF4-FFF2-40B4-BE49-F238E27FC236}">
                <a16:creationId xmlns:a16="http://schemas.microsoft.com/office/drawing/2014/main" id="{E25DD155-C936-772A-5F8C-D57F0D1A36B6}"/>
              </a:ext>
            </a:extLst>
          </p:cNvPr>
          <p:cNvSpPr txBox="1"/>
          <p:nvPr/>
        </p:nvSpPr>
        <p:spPr>
          <a:xfrm>
            <a:off x="7412183" y="3829805"/>
            <a:ext cx="1186672" cy="307777"/>
          </a:xfrm>
          <a:prstGeom prst="rect">
            <a:avLst/>
          </a:prstGeom>
          <a:noFill/>
        </p:spPr>
        <p:txBody>
          <a:bodyPr wrap="square">
            <a:spAutoFit/>
          </a:bodyPr>
          <a:lstStyle/>
          <a:p>
            <a:r>
              <a:rPr lang="en-US" b="1" dirty="0">
                <a:solidFill>
                  <a:schemeClr val="bg1"/>
                </a:solidFill>
                <a:latin typeface="Nunito Sans" pitchFamily="2" charset="0"/>
              </a:rPr>
              <a:t>TEAM - A</a:t>
            </a:r>
            <a:endParaRPr lang="te-IN" b="1" dirty="0">
              <a:solidFill>
                <a:schemeClr val="bg1"/>
              </a:solidFill>
              <a:latin typeface="Nunito San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447"/>
        <p:cNvGrpSpPr/>
        <p:nvPr/>
      </p:nvGrpSpPr>
      <p:grpSpPr>
        <a:xfrm>
          <a:off x="0" y="0"/>
          <a:ext cx="0" cy="0"/>
          <a:chOff x="0" y="0"/>
          <a:chExt cx="0" cy="0"/>
        </a:xfrm>
      </p:grpSpPr>
      <p:sp>
        <p:nvSpPr>
          <p:cNvPr id="448" name="Google Shape;448;p39"/>
          <p:cNvSpPr txBox="1">
            <a:spLocks noGrp="1"/>
          </p:cNvSpPr>
          <p:nvPr>
            <p:ph type="title"/>
          </p:nvPr>
        </p:nvSpPr>
        <p:spPr>
          <a:xfrm>
            <a:off x="530400" y="1287775"/>
            <a:ext cx="8083200" cy="22944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ru">
                <a:solidFill>
                  <a:schemeClr val="lt1"/>
                </a:solidFill>
              </a:rPr>
              <a:t>Thank you for your time and attention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p:nvPr/>
        </p:nvSpPr>
        <p:spPr>
          <a:xfrm>
            <a:off x="4485275" y="13854"/>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704700" y="426074"/>
            <a:ext cx="7734600" cy="4159177"/>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900" b="1" dirty="0">
                <a:solidFill>
                  <a:schemeClr val="lt1"/>
                </a:solidFill>
                <a:latin typeface="Nunito Sans"/>
                <a:ea typeface="Nunito Sans"/>
                <a:cs typeface="Nunito Sans"/>
                <a:sym typeface="Nunito Sans"/>
              </a:rPr>
              <a:t>Introduction to Smart Buildings</a:t>
            </a:r>
            <a:endParaRPr sz="2900" b="1" dirty="0">
              <a:solidFill>
                <a:schemeClr val="lt1"/>
              </a:solidFill>
              <a:latin typeface="Nunito Sans"/>
              <a:ea typeface="Nunito Sans"/>
              <a:cs typeface="Nunito Sans"/>
              <a:sym typeface="Nunito Sans"/>
            </a:endParaRPr>
          </a:p>
        </p:txBody>
      </p:sp>
      <p:sp>
        <p:nvSpPr>
          <p:cNvPr id="424" name="Google Shape;424;p36"/>
          <p:cNvSpPr txBox="1"/>
          <p:nvPr/>
        </p:nvSpPr>
        <p:spPr>
          <a:xfrm>
            <a:off x="4161980" y="757031"/>
            <a:ext cx="3910470" cy="3682447"/>
          </a:xfrm>
          <a:prstGeom prst="rect">
            <a:avLst/>
          </a:prstGeom>
          <a:noFill/>
          <a:ln>
            <a:noFill/>
          </a:ln>
        </p:spPr>
        <p:txBody>
          <a:bodyPr spcFirstLastPara="1" wrap="square" lIns="91425" tIns="91425" rIns="91425" bIns="91425" anchor="t" anchorCtr="0">
            <a:noAutofit/>
          </a:bodyPr>
          <a:lstStyle/>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Buildings consume significant energy, making efficient energy management essential.</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Smart buildings optimize energy use, reducing waste, costs, and environmental impact.</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Smart technologies enable better energy control through real-time data collection.</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Sensors track energy patterns, allowing precise adjustments and proactive optimization.</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Data-driven management ensures efficient operations and minimizes energy waste.</a:t>
            </a:r>
          </a:p>
          <a:p>
            <a:pPr marL="171450" lvl="0" indent="-171450" algn="l" rtl="0">
              <a:spcBef>
                <a:spcPts val="0"/>
              </a:spcBef>
              <a:spcAft>
                <a:spcPts val="0"/>
              </a:spcAft>
              <a:buFont typeface="Wingdings" panose="05000000000000000000" pitchFamily="2" charset="2"/>
              <a:buChar char="§"/>
            </a:pPr>
            <a:endParaRPr lang="en-US" sz="1100" dirty="0">
              <a:solidFill>
                <a:schemeClr val="bg1"/>
              </a:solidFill>
              <a:latin typeface="Nunito Sans" pitchFamily="2" charset="0"/>
              <a:ea typeface="Nunito Sans"/>
              <a:cs typeface="Nunito Sans"/>
              <a:sym typeface="Nunito Sans"/>
            </a:endParaRPr>
          </a:p>
        </p:txBody>
      </p:sp>
      <p:pic>
        <p:nvPicPr>
          <p:cNvPr id="425" name="Google Shape;425;p36"/>
          <p:cNvPicPr preferRelativeResize="0"/>
          <p:nvPr/>
        </p:nvPicPr>
        <p:blipFill rotWithShape="1">
          <a:blip r:embed="rId3">
            <a:alphaModFix/>
          </a:blip>
          <a:srcRect t="18090" b="18097"/>
          <a:stretch/>
        </p:blipFill>
        <p:spPr>
          <a:xfrm>
            <a:off x="356775" y="2393100"/>
            <a:ext cx="3714900" cy="2370600"/>
          </a:xfrm>
          <a:prstGeom prst="roundRect">
            <a:avLst>
              <a:gd name="adj" fmla="val 13262"/>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4"/>
          <p:cNvSpPr/>
          <p:nvPr/>
        </p:nvSpPr>
        <p:spPr>
          <a:xfrm>
            <a:off x="0" y="4334825"/>
            <a:ext cx="9144000" cy="8088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4096233" y="80743"/>
            <a:ext cx="5006700" cy="5143500"/>
          </a:xfrm>
          <a:prstGeom prst="rect">
            <a:avLst/>
          </a:prstGeom>
          <a:solidFill>
            <a:srgbClr val="E9E4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txBox="1"/>
          <p:nvPr/>
        </p:nvSpPr>
        <p:spPr>
          <a:xfrm>
            <a:off x="4200939" y="198425"/>
            <a:ext cx="2398644" cy="5436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400" b="1" dirty="0">
                <a:solidFill>
                  <a:schemeClr val="tx1"/>
                </a:solidFill>
                <a:latin typeface="Nunito Sans"/>
                <a:ea typeface="Nunito Sans"/>
                <a:cs typeface="Nunito Sans"/>
                <a:sym typeface="Nunito Sans"/>
              </a:rPr>
              <a:t>Data Collection</a:t>
            </a:r>
            <a:endParaRPr sz="2400" b="1" dirty="0">
              <a:solidFill>
                <a:schemeClr val="tx1"/>
              </a:solidFill>
              <a:latin typeface="Nunito Sans"/>
              <a:ea typeface="Nunito Sans"/>
              <a:cs typeface="Nunito Sans"/>
              <a:sym typeface="Nunito Sans"/>
            </a:endParaRPr>
          </a:p>
        </p:txBody>
      </p:sp>
      <p:pic>
        <p:nvPicPr>
          <p:cNvPr id="406" name="Google Shape;406;p34"/>
          <p:cNvPicPr preferRelativeResize="0"/>
          <p:nvPr/>
        </p:nvPicPr>
        <p:blipFill rotWithShape="1">
          <a:blip r:embed="rId3">
            <a:alphaModFix/>
          </a:blip>
          <a:srcRect l="13438" r="13445"/>
          <a:stretch/>
        </p:blipFill>
        <p:spPr>
          <a:xfrm>
            <a:off x="930475" y="432826"/>
            <a:ext cx="2454300" cy="3356700"/>
          </a:xfrm>
          <a:prstGeom prst="roundRect">
            <a:avLst>
              <a:gd name="adj" fmla="val 15694"/>
            </a:avLst>
          </a:prstGeom>
          <a:noFill/>
          <a:ln>
            <a:noFill/>
          </a:ln>
        </p:spPr>
      </p:pic>
      <p:sp>
        <p:nvSpPr>
          <p:cNvPr id="407" name="Google Shape;407;p34"/>
          <p:cNvSpPr txBox="1"/>
          <p:nvPr/>
        </p:nvSpPr>
        <p:spPr>
          <a:xfrm>
            <a:off x="4200939" y="742121"/>
            <a:ext cx="4731026" cy="35927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dirty="0">
                <a:latin typeface="Nunito Sans" pitchFamily="2" charset="0"/>
              </a:rPr>
              <a:t>Data is collected from various sensors and IoT devices installed in the building.</a:t>
            </a:r>
            <a:r>
              <a:rPr lang="en-US" sz="1200" dirty="0">
                <a:latin typeface="Nunito Sans" pitchFamily="2" charset="0"/>
              </a:rPr>
              <a:t>(</a:t>
            </a:r>
            <a:r>
              <a:rPr lang="en-US" sz="1200" dirty="0">
                <a:solidFill>
                  <a:schemeClr val="tx1"/>
                </a:solidFill>
                <a:latin typeface="Nunito Sans" pitchFamily="2" charset="0"/>
                <a:hlinkClick r:id="rId4">
                  <a:extLst>
                    <a:ext uri="{A12FA001-AC4F-418D-AE19-62706E023703}">
                      <ahyp:hlinkClr xmlns:ahyp="http://schemas.microsoft.com/office/drawing/2018/hyperlinkcolor" val="tx"/>
                    </a:ext>
                  </a:extLst>
                </a:hlinkClick>
              </a:rPr>
              <a:t>Dataset</a:t>
            </a:r>
            <a:r>
              <a:rPr lang="en-US" sz="1200" dirty="0">
                <a:solidFill>
                  <a:schemeClr val="tx1"/>
                </a:solidFill>
                <a:latin typeface="Nunito Sans" pitchFamily="2" charset="0"/>
              </a:rPr>
              <a:t>)</a:t>
            </a:r>
            <a:endParaRPr lang="te-IN" sz="1200" dirty="0">
              <a:solidFill>
                <a:schemeClr val="tx1"/>
              </a:solidFill>
              <a:latin typeface="Nunito Sans" pitchFamily="2" charset="0"/>
            </a:endParaRPr>
          </a:p>
          <a:p>
            <a:pPr marL="0" lvl="0" indent="0" algn="l" rtl="0">
              <a:spcBef>
                <a:spcPts val="0"/>
              </a:spcBef>
              <a:spcAft>
                <a:spcPts val="0"/>
              </a:spcAft>
              <a:buNone/>
            </a:pPr>
            <a:endParaRPr lang="te-IN" sz="1200" dirty="0">
              <a:latin typeface="Nunito Sans" pitchFamily="2" charset="0"/>
            </a:endParaRPr>
          </a:p>
          <a:p>
            <a:pPr>
              <a:lnSpc>
                <a:spcPct val="150000"/>
              </a:lnSpc>
              <a:spcAft>
                <a:spcPts val="800"/>
              </a:spcAft>
            </a:pPr>
            <a:r>
              <a:rPr lang="en-US" sz="1200" b="1" kern="100" dirty="0">
                <a:effectLst/>
                <a:latin typeface="Nunito Sans" pitchFamily="2" charset="0"/>
                <a:ea typeface="Calibri" panose="020F0502020204030204" pitchFamily="34" charset="0"/>
                <a:cs typeface="Gautami" panose="020B0502040204020203" pitchFamily="34" charset="0"/>
              </a:rPr>
              <a:t>Dataset:</a:t>
            </a:r>
            <a:r>
              <a:rPr lang="en-US" sz="1200" kern="100" dirty="0">
                <a:effectLst/>
                <a:latin typeface="Nunito Sans" pitchFamily="2" charset="0"/>
                <a:ea typeface="Calibri" panose="020F0502020204030204" pitchFamily="34" charset="0"/>
                <a:cs typeface="Gautami" panose="020B0502040204020203" pitchFamily="34" charset="0"/>
              </a:rPr>
              <a:t> Hourly electricity and heating consumption from a </a:t>
            </a:r>
            <a:r>
              <a:rPr lang="en-US" sz="1200" kern="100" dirty="0" err="1">
                <a:effectLst/>
                <a:latin typeface="Nunito Sans" pitchFamily="2" charset="0"/>
                <a:ea typeface="Calibri" panose="020F0502020204030204" pitchFamily="34" charset="0"/>
                <a:cs typeface="Gautami" panose="020B0502040204020203" pitchFamily="34" charset="0"/>
              </a:rPr>
              <a:t>Malmi</a:t>
            </a:r>
            <a:r>
              <a:rPr lang="en-US" sz="1200" kern="100" dirty="0">
                <a:effectLst/>
                <a:latin typeface="Nunito Sans" pitchFamily="2" charset="0"/>
                <a:ea typeface="Calibri" panose="020F0502020204030204" pitchFamily="34" charset="0"/>
                <a:cs typeface="Gautami" panose="020B0502040204020203" pitchFamily="34" charset="0"/>
              </a:rPr>
              <a:t> office in Helsinki, along with 9 weather features from the nearby Helsinki </a:t>
            </a:r>
            <a:r>
              <a:rPr lang="en-US" sz="1200" kern="100" dirty="0" err="1">
                <a:effectLst/>
                <a:latin typeface="Nunito Sans" pitchFamily="2" charset="0"/>
                <a:ea typeface="Calibri" panose="020F0502020204030204" pitchFamily="34" charset="0"/>
                <a:cs typeface="Gautami" panose="020B0502040204020203" pitchFamily="34" charset="0"/>
              </a:rPr>
              <a:t>Malmi</a:t>
            </a:r>
            <a:r>
              <a:rPr lang="en-US" sz="1200" kern="100" dirty="0">
                <a:effectLst/>
                <a:latin typeface="Nunito Sans" pitchFamily="2" charset="0"/>
                <a:ea typeface="Calibri" panose="020F0502020204030204" pitchFamily="34" charset="0"/>
                <a:cs typeface="Gautami" panose="020B0502040204020203" pitchFamily="34" charset="0"/>
              </a:rPr>
              <a:t> Airport station.</a:t>
            </a:r>
          </a:p>
          <a:p>
            <a:pPr>
              <a:lnSpc>
                <a:spcPct val="150000"/>
              </a:lnSpc>
              <a:spcAft>
                <a:spcPts val="800"/>
              </a:spcAft>
            </a:pPr>
            <a:r>
              <a:rPr lang="en-US" sz="1200" b="1" kern="100" dirty="0">
                <a:effectLst/>
                <a:latin typeface="Nunito Sans" pitchFamily="2" charset="0"/>
                <a:ea typeface="Calibri" panose="020F0502020204030204" pitchFamily="34" charset="0"/>
                <a:cs typeface="Gautami" panose="020B0502040204020203" pitchFamily="34" charset="0"/>
              </a:rPr>
              <a:t>Features &amp; Period:</a:t>
            </a:r>
            <a:r>
              <a:rPr lang="en-US" sz="1200" kern="100" dirty="0">
                <a:effectLst/>
                <a:latin typeface="Nunito Sans" pitchFamily="2" charset="0"/>
                <a:ea typeface="Calibri" panose="020F0502020204030204" pitchFamily="34" charset="0"/>
                <a:cs typeface="Gautami" panose="020B0502040204020203" pitchFamily="34" charset="0"/>
              </a:rPr>
              <a:t> Weather variables include temperature, humidity, wind speed, cloud amount, etc., for the period </a:t>
            </a:r>
            <a:r>
              <a:rPr lang="en-US" sz="1200" b="1" kern="100" dirty="0">
                <a:effectLst/>
                <a:latin typeface="Nunito Sans" pitchFamily="2" charset="0"/>
                <a:ea typeface="Calibri" panose="020F0502020204030204" pitchFamily="34" charset="0"/>
                <a:cs typeface="Gautami" panose="020B0502040204020203" pitchFamily="34" charset="0"/>
              </a:rPr>
              <a:t>01/01/2020 to 17/03/2020</a:t>
            </a:r>
            <a:r>
              <a:rPr lang="en-US" sz="1200" kern="100" dirty="0">
                <a:effectLst/>
                <a:latin typeface="Nunito Sans" pitchFamily="2" charset="0"/>
                <a:ea typeface="Calibri" panose="020F0502020204030204" pitchFamily="34" charset="0"/>
                <a:cs typeface="Gautami" panose="020B0502040204020203" pitchFamily="34" charset="0"/>
              </a:rPr>
              <a:t>.</a:t>
            </a:r>
          </a:p>
          <a:p>
            <a:pPr lvl="0" algn="l" rtl="0">
              <a:lnSpc>
                <a:spcPct val="150000"/>
              </a:lnSpc>
              <a:spcBef>
                <a:spcPts val="0"/>
              </a:spcBef>
              <a:spcAft>
                <a:spcPts val="0"/>
              </a:spcAft>
            </a:pPr>
            <a:endParaRPr lang="te-IN" sz="1200" dirty="0">
              <a:latin typeface="Nunito San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33"/>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33"/>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392" name="Google Shape;392;p33"/>
          <p:cNvSpPr/>
          <p:nvPr/>
        </p:nvSpPr>
        <p:spPr>
          <a:xfrm>
            <a:off x="796480" y="343480"/>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755221" y="2316657"/>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75699" y="382284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txBox="1"/>
          <p:nvPr/>
        </p:nvSpPr>
        <p:spPr>
          <a:xfrm>
            <a:off x="1019500" y="249184"/>
            <a:ext cx="313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pitchFamily="2" charset="0"/>
              </a:rPr>
              <a:t>Data Preprocessing</a:t>
            </a:r>
            <a:endParaRPr sz="1600" b="1" dirty="0">
              <a:latin typeface="Nunito Sans" pitchFamily="2" charset="0"/>
              <a:ea typeface="Nunito Sans"/>
              <a:cs typeface="Nunito Sans"/>
              <a:sym typeface="Nunito Sans"/>
            </a:endParaRPr>
          </a:p>
        </p:txBody>
      </p:sp>
      <p:sp>
        <p:nvSpPr>
          <p:cNvPr id="397" name="Google Shape;397;p33"/>
          <p:cNvSpPr txBox="1"/>
          <p:nvPr/>
        </p:nvSpPr>
        <p:spPr>
          <a:xfrm>
            <a:off x="1002062" y="2206257"/>
            <a:ext cx="3646637"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a:ea typeface="Nunito Sans"/>
                <a:cs typeface="Nunito Sans"/>
                <a:sym typeface="Nunito Sans"/>
              </a:rPr>
              <a:t>Exploratory Data Analysis (EDA)</a:t>
            </a:r>
            <a:endParaRPr sz="1600" b="1" dirty="0">
              <a:latin typeface="Nunito Sans"/>
              <a:ea typeface="Nunito Sans"/>
              <a:cs typeface="Nunito Sans"/>
              <a:sym typeface="Nunito Sans"/>
            </a:endParaRPr>
          </a:p>
        </p:txBody>
      </p:sp>
      <p:sp>
        <p:nvSpPr>
          <p:cNvPr id="398" name="Google Shape;398;p33"/>
          <p:cNvSpPr txBox="1"/>
          <p:nvPr/>
        </p:nvSpPr>
        <p:spPr>
          <a:xfrm>
            <a:off x="1082600" y="3742919"/>
            <a:ext cx="31341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700" b="1" dirty="0">
                <a:latin typeface="Nunito Sans"/>
                <a:ea typeface="Nunito Sans"/>
                <a:cs typeface="Nunito Sans"/>
                <a:sym typeface="Nunito Sans"/>
              </a:rPr>
              <a:t>Feature Selection</a:t>
            </a:r>
            <a:endParaRPr sz="1700" b="1" dirty="0">
              <a:latin typeface="Nunito Sans"/>
              <a:ea typeface="Nunito Sans"/>
              <a:cs typeface="Nunito Sans"/>
              <a:sym typeface="Nunito Sans"/>
            </a:endParaRPr>
          </a:p>
        </p:txBody>
      </p:sp>
      <p:sp>
        <p:nvSpPr>
          <p:cNvPr id="4" name="TextBox 3">
            <a:extLst>
              <a:ext uri="{FF2B5EF4-FFF2-40B4-BE49-F238E27FC236}">
                <a16:creationId xmlns:a16="http://schemas.microsoft.com/office/drawing/2014/main" id="{E567C140-4C1F-85B4-EB26-C7AB3443BD3A}"/>
              </a:ext>
            </a:extLst>
          </p:cNvPr>
          <p:cNvSpPr txBox="1"/>
          <p:nvPr/>
        </p:nvSpPr>
        <p:spPr>
          <a:xfrm>
            <a:off x="933023" y="569080"/>
            <a:ext cx="5189144" cy="1582613"/>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Handling missing values.</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Feature engineering: Extracting day names, grouping data by time (daily, weekly).</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Resampling the data for daily energy consumption and weather features.</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Scaling the data using </a:t>
            </a:r>
            <a:r>
              <a:rPr lang="en-US" sz="1200" kern="100" dirty="0" err="1">
                <a:effectLst/>
                <a:latin typeface="Nunito Sans" pitchFamily="2" charset="0"/>
                <a:ea typeface="Calibri" panose="020F0502020204030204" pitchFamily="34" charset="0"/>
                <a:cs typeface="Gautami" panose="020B0502040204020203" pitchFamily="34" charset="0"/>
              </a:rPr>
              <a:t>MinMaxScaler</a:t>
            </a:r>
            <a:r>
              <a:rPr lang="en-US" sz="1200" kern="100" dirty="0">
                <a:effectLst/>
                <a:latin typeface="Nunito Sans" pitchFamily="2" charset="0"/>
                <a:ea typeface="Calibri" panose="020F0502020204030204" pitchFamily="34" charset="0"/>
                <a:cs typeface="Gautami" panose="020B0502040204020203" pitchFamily="34" charset="0"/>
              </a:rPr>
              <a:t>.</a:t>
            </a:r>
          </a:p>
        </p:txBody>
      </p:sp>
      <p:sp>
        <p:nvSpPr>
          <p:cNvPr id="7" name="TextBox 6">
            <a:extLst>
              <a:ext uri="{FF2B5EF4-FFF2-40B4-BE49-F238E27FC236}">
                <a16:creationId xmlns:a16="http://schemas.microsoft.com/office/drawing/2014/main" id="{931A3C15-3D07-8915-DEE1-1E7C3F4D7FF0}"/>
              </a:ext>
            </a:extLst>
          </p:cNvPr>
          <p:cNvSpPr txBox="1"/>
          <p:nvPr/>
        </p:nvSpPr>
        <p:spPr>
          <a:xfrm>
            <a:off x="913930" y="2672109"/>
            <a:ext cx="4923652" cy="1084784"/>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Distribution of energy consumption (histograms, </a:t>
            </a:r>
            <a:r>
              <a:rPr lang="en-US" sz="1200" kern="100" dirty="0" err="1">
                <a:effectLst/>
                <a:latin typeface="Nunito Sans" pitchFamily="2" charset="0"/>
                <a:ea typeface="Calibri" panose="020F0502020204030204" pitchFamily="34" charset="0"/>
                <a:cs typeface="Gautami" panose="020B0502040204020203" pitchFamily="34" charset="0"/>
              </a:rPr>
              <a:t>pairplots</a:t>
            </a:r>
            <a:r>
              <a:rPr lang="en-US" sz="1200" kern="100" dirty="0">
                <a:effectLst/>
                <a:latin typeface="Nunito Sans" pitchFamily="2" charset="0"/>
                <a:ea typeface="Calibri" panose="020F0502020204030204" pitchFamily="34" charset="0"/>
                <a:cs typeface="Gautami" panose="020B0502040204020203" pitchFamily="34" charset="0"/>
              </a:rPr>
              <a:t>).</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Visualizing daily and weekly energy consumption.</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Correlation analysis: Identifying key features influencing energy consumption.</a:t>
            </a:r>
          </a:p>
        </p:txBody>
      </p:sp>
      <p:sp>
        <p:nvSpPr>
          <p:cNvPr id="9" name="TextBox 8">
            <a:extLst>
              <a:ext uri="{FF2B5EF4-FFF2-40B4-BE49-F238E27FC236}">
                <a16:creationId xmlns:a16="http://schemas.microsoft.com/office/drawing/2014/main" id="{2D42D267-ED64-2F5C-6C7C-7851152C2A83}"/>
              </a:ext>
            </a:extLst>
          </p:cNvPr>
          <p:cNvSpPr txBox="1"/>
          <p:nvPr/>
        </p:nvSpPr>
        <p:spPr>
          <a:xfrm>
            <a:off x="990120" y="4189319"/>
            <a:ext cx="4781195" cy="784574"/>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Selection of important features for prediction: Heat, temperature, humidity, wind speed, etc.</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Analysis of feature importance using correlation.</a:t>
            </a:r>
          </a:p>
        </p:txBody>
      </p:sp>
      <p:pic>
        <p:nvPicPr>
          <p:cNvPr id="13" name="Picture 12">
            <a:extLst>
              <a:ext uri="{FF2B5EF4-FFF2-40B4-BE49-F238E27FC236}">
                <a16:creationId xmlns:a16="http://schemas.microsoft.com/office/drawing/2014/main" id="{997179DC-E8AD-4F13-B014-9D1AB14BD35A}"/>
              </a:ext>
            </a:extLst>
          </p:cNvPr>
          <p:cNvPicPr>
            <a:picLocks noChangeAspect="1"/>
          </p:cNvPicPr>
          <p:nvPr/>
        </p:nvPicPr>
        <p:blipFill>
          <a:blip r:embed="rId3"/>
          <a:stretch>
            <a:fillRect/>
          </a:stretch>
        </p:blipFill>
        <p:spPr>
          <a:xfrm>
            <a:off x="5837582" y="2542257"/>
            <a:ext cx="3194033" cy="23179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AC452627-C94E-D5F8-AF2D-2865EDB3BE9E}"/>
            </a:ext>
          </a:extLst>
        </p:cNvPr>
        <p:cNvGrpSpPr/>
        <p:nvPr/>
      </p:nvGrpSpPr>
      <p:grpSpPr>
        <a:xfrm>
          <a:off x="0" y="0"/>
          <a:ext cx="0" cy="0"/>
          <a:chOff x="0" y="0"/>
          <a:chExt cx="0" cy="0"/>
        </a:xfrm>
      </p:grpSpPr>
      <p:sp>
        <p:nvSpPr>
          <p:cNvPr id="349" name="Google Shape;349;p30">
            <a:extLst>
              <a:ext uri="{FF2B5EF4-FFF2-40B4-BE49-F238E27FC236}">
                <a16:creationId xmlns:a16="http://schemas.microsoft.com/office/drawing/2014/main" id="{CF09E2B6-C05F-4F9E-ADD4-2E5C0E80BE05}"/>
              </a:ext>
            </a:extLst>
          </p:cNvPr>
          <p:cNvSpPr/>
          <p:nvPr/>
        </p:nvSpPr>
        <p:spPr>
          <a:xfrm>
            <a:off x="0" y="25"/>
            <a:ext cx="9144000" cy="5143500"/>
          </a:xfrm>
          <a:prstGeom prst="rect">
            <a:avLst/>
          </a:prstGeom>
          <a:solidFill>
            <a:srgbClr val="3E5244"/>
          </a:solidFill>
          <a:ln>
            <a:noFill/>
          </a:ln>
        </p:spPr>
        <p:txBody>
          <a:bodyPr spcFirstLastPara="1" wrap="square" lIns="91425" tIns="91425" rIns="91425" bIns="91425" anchor="ctr" anchorCtr="0">
            <a:noAutofit/>
          </a:bodyPr>
          <a:lstStyle/>
          <a:p>
            <a:pPr marL="13335">
              <a:lnSpc>
                <a:spcPct val="100000"/>
              </a:lnSpc>
              <a:spcBef>
                <a:spcPts val="434"/>
              </a:spcBef>
            </a:pPr>
            <a:endParaRPr lang="en-US" sz="1200" dirty="0">
              <a:latin typeface="Nunito Sans" pitchFamily="2" charset="0"/>
              <a:cs typeface="Carlito"/>
            </a:endParaRPr>
          </a:p>
        </p:txBody>
      </p:sp>
      <p:pic>
        <p:nvPicPr>
          <p:cNvPr id="3" name="Picture 2">
            <a:extLst>
              <a:ext uri="{FF2B5EF4-FFF2-40B4-BE49-F238E27FC236}">
                <a16:creationId xmlns:a16="http://schemas.microsoft.com/office/drawing/2014/main" id="{FCDD0B42-D23C-1928-E98F-507DA01E7399}"/>
              </a:ext>
            </a:extLst>
          </p:cNvPr>
          <p:cNvPicPr>
            <a:picLocks noChangeAspect="1"/>
          </p:cNvPicPr>
          <p:nvPr/>
        </p:nvPicPr>
        <p:blipFill>
          <a:blip r:embed="rId3"/>
          <a:stretch>
            <a:fillRect/>
          </a:stretch>
        </p:blipFill>
        <p:spPr>
          <a:xfrm>
            <a:off x="295299" y="769115"/>
            <a:ext cx="5599043" cy="1897815"/>
          </a:xfrm>
          <a:prstGeom prst="rect">
            <a:avLst/>
          </a:prstGeom>
        </p:spPr>
      </p:pic>
      <p:pic>
        <p:nvPicPr>
          <p:cNvPr id="9" name="Picture 8">
            <a:extLst>
              <a:ext uri="{FF2B5EF4-FFF2-40B4-BE49-F238E27FC236}">
                <a16:creationId xmlns:a16="http://schemas.microsoft.com/office/drawing/2014/main" id="{C2E8B024-EC70-8818-9C78-85203FA57292}"/>
              </a:ext>
            </a:extLst>
          </p:cNvPr>
          <p:cNvPicPr>
            <a:picLocks noChangeAspect="1"/>
          </p:cNvPicPr>
          <p:nvPr/>
        </p:nvPicPr>
        <p:blipFill>
          <a:blip r:embed="rId4"/>
          <a:stretch>
            <a:fillRect/>
          </a:stretch>
        </p:blipFill>
        <p:spPr>
          <a:xfrm>
            <a:off x="303798" y="2854085"/>
            <a:ext cx="8597911" cy="2102284"/>
          </a:xfrm>
          <a:prstGeom prst="rect">
            <a:avLst/>
          </a:prstGeom>
        </p:spPr>
      </p:pic>
      <p:pic>
        <p:nvPicPr>
          <p:cNvPr id="10" name="Picture 9">
            <a:extLst>
              <a:ext uri="{FF2B5EF4-FFF2-40B4-BE49-F238E27FC236}">
                <a16:creationId xmlns:a16="http://schemas.microsoft.com/office/drawing/2014/main" id="{698DDB02-7D6A-B6A8-2708-E23B9BE007AD}"/>
              </a:ext>
            </a:extLst>
          </p:cNvPr>
          <p:cNvPicPr>
            <a:picLocks noChangeAspect="1"/>
          </p:cNvPicPr>
          <p:nvPr/>
        </p:nvPicPr>
        <p:blipFill>
          <a:blip r:embed="rId5"/>
          <a:stretch>
            <a:fillRect/>
          </a:stretch>
        </p:blipFill>
        <p:spPr>
          <a:xfrm>
            <a:off x="6054331" y="769113"/>
            <a:ext cx="2847379" cy="1897815"/>
          </a:xfrm>
          <a:prstGeom prst="rect">
            <a:avLst/>
          </a:prstGeom>
        </p:spPr>
      </p:pic>
    </p:spTree>
    <p:extLst>
      <p:ext uri="{BB962C8B-B14F-4D97-AF65-F5344CB8AC3E}">
        <p14:creationId xmlns:p14="http://schemas.microsoft.com/office/powerpoint/2010/main" val="25162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p:nvPr/>
        </p:nvSpPr>
        <p:spPr>
          <a:xfrm>
            <a:off x="4485275" y="0"/>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704700" y="426075"/>
            <a:ext cx="7734600" cy="4049548"/>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900" b="1">
                <a:solidFill>
                  <a:schemeClr val="lt1"/>
                </a:solidFill>
                <a:latin typeface="Nunito Sans"/>
                <a:ea typeface="Nunito Sans"/>
                <a:cs typeface="Nunito Sans"/>
                <a:sym typeface="Nunito Sans"/>
              </a:rPr>
              <a:t>Model Training</a:t>
            </a:r>
            <a:endParaRPr sz="2900" b="1">
              <a:solidFill>
                <a:schemeClr val="lt1"/>
              </a:solidFill>
              <a:latin typeface="Nunito Sans"/>
              <a:ea typeface="Nunito Sans"/>
              <a:cs typeface="Nunito Sans"/>
              <a:sym typeface="Nunito Sans"/>
            </a:endParaRPr>
          </a:p>
        </p:txBody>
      </p:sp>
      <p:sp>
        <p:nvSpPr>
          <p:cNvPr id="415" name="Google Shape;415;p35"/>
          <p:cNvSpPr txBox="1"/>
          <p:nvPr/>
        </p:nvSpPr>
        <p:spPr>
          <a:xfrm>
            <a:off x="4084090" y="667877"/>
            <a:ext cx="4165387" cy="25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dirty="0">
                <a:solidFill>
                  <a:schemeClr val="lt1"/>
                </a:solidFill>
              </a:rPr>
              <a:t>The preprocessed data is used to train machine learning models.</a:t>
            </a:r>
            <a:endParaRPr dirty="0">
              <a:solidFill>
                <a:schemeClr val="lt1"/>
              </a:solidFill>
            </a:endParaRPr>
          </a:p>
        </p:txBody>
      </p:sp>
      <p:pic>
        <p:nvPicPr>
          <p:cNvPr id="416" name="Google Shape;416;p35"/>
          <p:cNvPicPr preferRelativeResize="0"/>
          <p:nvPr/>
        </p:nvPicPr>
        <p:blipFill rotWithShape="1">
          <a:blip r:embed="rId3">
            <a:alphaModFix/>
          </a:blip>
          <a:srcRect t="18090" b="18097"/>
          <a:stretch/>
        </p:blipFill>
        <p:spPr>
          <a:xfrm>
            <a:off x="356775" y="2393100"/>
            <a:ext cx="3714900" cy="2370600"/>
          </a:xfrm>
          <a:prstGeom prst="roundRect">
            <a:avLst>
              <a:gd name="adj" fmla="val 13262"/>
            </a:avLst>
          </a:prstGeom>
          <a:noFill/>
          <a:ln>
            <a:noFill/>
          </a:ln>
        </p:spPr>
      </p:pic>
      <p:sp>
        <p:nvSpPr>
          <p:cNvPr id="3" name="TextBox 2">
            <a:extLst>
              <a:ext uri="{FF2B5EF4-FFF2-40B4-BE49-F238E27FC236}">
                <a16:creationId xmlns:a16="http://schemas.microsoft.com/office/drawing/2014/main" id="{D1AB471F-DC91-D6FA-35FC-C8B9ED9EF580}"/>
              </a:ext>
            </a:extLst>
          </p:cNvPr>
          <p:cNvSpPr txBox="1"/>
          <p:nvPr/>
        </p:nvSpPr>
        <p:spPr>
          <a:xfrm>
            <a:off x="4173076" y="1340643"/>
            <a:ext cx="4572000" cy="3309880"/>
          </a:xfrm>
          <a:prstGeom prst="rect">
            <a:avLst/>
          </a:prstGeom>
          <a:noFill/>
        </p:spPr>
        <p:txBody>
          <a:bodyPr wrap="square">
            <a:spAutoFit/>
          </a:bodyPr>
          <a:lstStyle/>
          <a:p>
            <a:pPr>
              <a:lnSpc>
                <a:spcPct val="107000"/>
              </a:lnSpc>
              <a:spcAft>
                <a:spcPts val="800"/>
              </a:spcAf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Models Used:</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1.    </a:t>
            </a:r>
            <a:r>
              <a:rPr lang="en-US" sz="1200" b="1" kern="100" dirty="0" err="1">
                <a:solidFill>
                  <a:schemeClr val="bg1"/>
                </a:solidFill>
                <a:effectLst/>
                <a:latin typeface="Nunito Sans" pitchFamily="2" charset="0"/>
                <a:ea typeface="Calibri" panose="020F0502020204030204" pitchFamily="34" charset="0"/>
                <a:cs typeface="Gautami" panose="020B0502040204020203" pitchFamily="34" charset="0"/>
              </a:rPr>
              <a:t>XGBoost</a:t>
            </a: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(Extreme Gradient Boosting)</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Hyperparameter tuning and evaluation.</a:t>
            </a: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2.    Support Vector Regression (SVR)</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Model performance assessment.</a:t>
            </a: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3.     K-Nearest Neighbors (KNN)</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Model evaluation.</a:t>
            </a:r>
          </a:p>
          <a:p>
            <a:pPr>
              <a:lnSpc>
                <a:spcPct val="107000"/>
              </a:lnSpc>
              <a:spcAft>
                <a:spcPts val="800"/>
              </a:spcAf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Performance Metrics:</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Training Accuracy</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Testing Accuracy</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endParaRPr lang="en-IN" sz="1600" dirty="0">
              <a:solidFill>
                <a:schemeClr val="bg1"/>
              </a:solidFill>
              <a:latin typeface="Nunito Sans"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p:nvPr/>
        </p:nvSpPr>
        <p:spPr>
          <a:xfrm>
            <a:off x="0" y="79538"/>
            <a:ext cx="9144000" cy="5143500"/>
          </a:xfrm>
          <a:prstGeom prst="rect">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te-IN" dirty="0"/>
          </a:p>
        </p:txBody>
      </p:sp>
      <p:sp>
        <p:nvSpPr>
          <p:cNvPr id="363" name="Google Shape;363;p31"/>
          <p:cNvSpPr txBox="1"/>
          <p:nvPr/>
        </p:nvSpPr>
        <p:spPr>
          <a:xfrm>
            <a:off x="209158" y="191627"/>
            <a:ext cx="4554997"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solidFill>
                  <a:schemeClr val="bg1"/>
                </a:solidFill>
                <a:latin typeface="Nunito Sans" pitchFamily="2" charset="0"/>
              </a:rPr>
              <a:t>Model Evaluation and Results</a:t>
            </a:r>
            <a:endParaRPr b="1" dirty="0">
              <a:solidFill>
                <a:schemeClr val="bg1"/>
              </a:solidFill>
              <a:latin typeface="Nunito Sans" pitchFamily="2" charset="0"/>
              <a:ea typeface="Nunito Sans"/>
              <a:cs typeface="Nunito Sans"/>
              <a:sym typeface="Nunito Sans"/>
            </a:endParaRPr>
          </a:p>
        </p:txBody>
      </p:sp>
      <p:graphicFrame>
        <p:nvGraphicFramePr>
          <p:cNvPr id="13" name="Table 12">
            <a:extLst>
              <a:ext uri="{FF2B5EF4-FFF2-40B4-BE49-F238E27FC236}">
                <a16:creationId xmlns:a16="http://schemas.microsoft.com/office/drawing/2014/main" id="{E08A1CE4-791D-7118-48AF-02D151394599}"/>
              </a:ext>
            </a:extLst>
          </p:cNvPr>
          <p:cNvGraphicFramePr>
            <a:graphicFrameLocks noGrp="1"/>
          </p:cNvGraphicFramePr>
          <p:nvPr>
            <p:extLst>
              <p:ext uri="{D42A27DB-BD31-4B8C-83A1-F6EECF244321}">
                <p14:modId xmlns:p14="http://schemas.microsoft.com/office/powerpoint/2010/main" val="4088529874"/>
              </p:ext>
            </p:extLst>
          </p:nvPr>
        </p:nvGraphicFramePr>
        <p:xfrm>
          <a:off x="311151" y="807227"/>
          <a:ext cx="3061527" cy="1309116"/>
        </p:xfrm>
        <a:graphic>
          <a:graphicData uri="http://schemas.openxmlformats.org/drawingml/2006/table">
            <a:tbl>
              <a:tblPr firstRow="1" firstCol="1" bandRow="1">
                <a:tableStyleId>{5C22544A-7EE6-4342-B048-85BDC9FD1C3A}</a:tableStyleId>
              </a:tblPr>
              <a:tblGrid>
                <a:gridCol w="1020509">
                  <a:extLst>
                    <a:ext uri="{9D8B030D-6E8A-4147-A177-3AD203B41FA5}">
                      <a16:colId xmlns:a16="http://schemas.microsoft.com/office/drawing/2014/main" val="1262898162"/>
                    </a:ext>
                  </a:extLst>
                </a:gridCol>
                <a:gridCol w="1020509">
                  <a:extLst>
                    <a:ext uri="{9D8B030D-6E8A-4147-A177-3AD203B41FA5}">
                      <a16:colId xmlns:a16="http://schemas.microsoft.com/office/drawing/2014/main" val="3758556638"/>
                    </a:ext>
                  </a:extLst>
                </a:gridCol>
                <a:gridCol w="1020509">
                  <a:extLst>
                    <a:ext uri="{9D8B030D-6E8A-4147-A177-3AD203B41FA5}">
                      <a16:colId xmlns:a16="http://schemas.microsoft.com/office/drawing/2014/main" val="3628918754"/>
                    </a:ext>
                  </a:extLst>
                </a:gridCol>
              </a:tblGrid>
              <a:tr h="190500">
                <a:tc>
                  <a:txBody>
                    <a:bodyPr/>
                    <a:lstStyle/>
                    <a:p>
                      <a:pPr>
                        <a:lnSpc>
                          <a:spcPct val="107000"/>
                        </a:lnSpc>
                        <a:spcAft>
                          <a:spcPts val="800"/>
                        </a:spcAft>
                      </a:pPr>
                      <a:r>
                        <a:rPr lang="en-US" sz="1100" kern="100">
                          <a:effectLst/>
                        </a:rPr>
                        <a:t>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Train</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Test</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3468869592"/>
                  </a:ext>
                </a:extLst>
              </a:tr>
              <a:tr h="190500">
                <a:tc>
                  <a:txBody>
                    <a:bodyPr/>
                    <a:lstStyle/>
                    <a:p>
                      <a:pPr>
                        <a:lnSpc>
                          <a:spcPct val="107000"/>
                        </a:lnSpc>
                        <a:spcAft>
                          <a:spcPts val="800"/>
                        </a:spcAft>
                      </a:pPr>
                      <a:r>
                        <a:rPr lang="en-US" sz="1100" kern="100">
                          <a:effectLst/>
                        </a:rPr>
                        <a:t>XGBoost Model 1</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0.99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0.61</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1709258838"/>
                  </a:ext>
                </a:extLst>
              </a:tr>
              <a:tr h="190500">
                <a:tc>
                  <a:txBody>
                    <a:bodyPr/>
                    <a:lstStyle/>
                    <a:p>
                      <a:pPr>
                        <a:lnSpc>
                          <a:spcPct val="107000"/>
                        </a:lnSpc>
                        <a:spcAft>
                          <a:spcPts val="800"/>
                        </a:spcAft>
                      </a:pPr>
                      <a:r>
                        <a:rPr lang="en-US" sz="1100" kern="100">
                          <a:effectLst/>
                        </a:rPr>
                        <a:t>XGBoost Model 2</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0.89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0.61</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2034810345"/>
                  </a:ext>
                </a:extLst>
              </a:tr>
              <a:tr h="190500">
                <a:tc>
                  <a:txBody>
                    <a:bodyPr/>
                    <a:lstStyle/>
                    <a:p>
                      <a:pPr>
                        <a:lnSpc>
                          <a:spcPct val="107000"/>
                        </a:lnSpc>
                        <a:spcAft>
                          <a:spcPts val="800"/>
                        </a:spcAft>
                      </a:pPr>
                      <a:r>
                        <a:rPr lang="en-US" sz="1100" kern="100">
                          <a:effectLst/>
                        </a:rPr>
                        <a:t>SVR 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0.33</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1143094844"/>
                  </a:ext>
                </a:extLst>
              </a:tr>
              <a:tr h="190500">
                <a:tc>
                  <a:txBody>
                    <a:bodyPr/>
                    <a:lstStyle/>
                    <a:p>
                      <a:pPr>
                        <a:lnSpc>
                          <a:spcPct val="107000"/>
                        </a:lnSpc>
                        <a:spcAft>
                          <a:spcPts val="800"/>
                        </a:spcAft>
                      </a:pPr>
                      <a:r>
                        <a:rPr lang="en-US" sz="1100" kern="100">
                          <a:effectLst/>
                        </a:rPr>
                        <a:t>KNN 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0.34</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dirty="0">
                          <a:effectLst/>
                        </a:rPr>
                        <a:t>0.27</a:t>
                      </a:r>
                      <a:endParaRPr lang="en-US" sz="1100" kern="100" dirty="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2460516067"/>
                  </a:ext>
                </a:extLst>
              </a:tr>
            </a:tbl>
          </a:graphicData>
        </a:graphic>
      </p:graphicFrame>
      <p:sp>
        <p:nvSpPr>
          <p:cNvPr id="15" name="TextBox 14">
            <a:extLst>
              <a:ext uri="{FF2B5EF4-FFF2-40B4-BE49-F238E27FC236}">
                <a16:creationId xmlns:a16="http://schemas.microsoft.com/office/drawing/2014/main" id="{D2205730-8673-E3AF-9500-33A46A5E19AA}"/>
              </a:ext>
            </a:extLst>
          </p:cNvPr>
          <p:cNvSpPr txBox="1"/>
          <p:nvPr/>
        </p:nvSpPr>
        <p:spPr>
          <a:xfrm>
            <a:off x="3683828" y="749457"/>
            <a:ext cx="4731302" cy="1352550"/>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Comparison of model performance on training and test data.</a:t>
            </a:r>
          </a:p>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Discussion of the best-performing model (</a:t>
            </a:r>
            <a:r>
              <a:rPr lang="en-US" sz="1200" kern="100" dirty="0" err="1">
                <a:solidFill>
                  <a:schemeClr val="bg1"/>
                </a:solidFill>
                <a:effectLst/>
                <a:latin typeface="Nunito Sans" pitchFamily="2" charset="0"/>
                <a:ea typeface="Calibri" panose="020F0502020204030204" pitchFamily="34" charset="0"/>
                <a:cs typeface="Gautami" panose="020B0502040204020203" pitchFamily="34" charset="0"/>
              </a:rPr>
              <a:t>XGBoost</a:t>
            </a: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a:t>
            </a:r>
          </a:p>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Prediction accuracy and implications for energy management in smart buildings.</a:t>
            </a:r>
          </a:p>
          <a:p>
            <a:pPr marL="171450" indent="-171450">
              <a:lnSpc>
                <a:spcPct val="107000"/>
              </a:lnSpc>
              <a:spcAft>
                <a:spcPts val="800"/>
              </a:spcAft>
              <a:buFont typeface="Wingdings" panose="05000000000000000000" pitchFamily="2" charset="2"/>
              <a:buChar char="§"/>
            </a:pPr>
            <a:endParaRPr lang="en-US" sz="1000" kern="100" dirty="0">
              <a:solidFill>
                <a:schemeClr val="bg1"/>
              </a:solidFill>
              <a:effectLst/>
              <a:latin typeface="Nunito Sans" pitchFamily="2" charset="0"/>
              <a:ea typeface="Calibri" panose="020F0502020204030204" pitchFamily="34" charset="0"/>
              <a:cs typeface="Gautami" panose="020B0502040204020203" pitchFamily="34" charset="0"/>
            </a:endParaRPr>
          </a:p>
        </p:txBody>
      </p:sp>
      <p:pic>
        <p:nvPicPr>
          <p:cNvPr id="17" name="Picture 16">
            <a:extLst>
              <a:ext uri="{FF2B5EF4-FFF2-40B4-BE49-F238E27FC236}">
                <a16:creationId xmlns:a16="http://schemas.microsoft.com/office/drawing/2014/main" id="{B84C57EA-DC6B-914E-09A3-7001F9CC32A7}"/>
              </a:ext>
            </a:extLst>
          </p:cNvPr>
          <p:cNvPicPr>
            <a:picLocks noChangeAspect="1"/>
          </p:cNvPicPr>
          <p:nvPr/>
        </p:nvPicPr>
        <p:blipFill>
          <a:blip r:embed="rId3"/>
          <a:stretch>
            <a:fillRect/>
          </a:stretch>
        </p:blipFill>
        <p:spPr>
          <a:xfrm>
            <a:off x="3040961" y="2506606"/>
            <a:ext cx="5884240" cy="2297497"/>
          </a:xfrm>
          <a:prstGeom prst="rect">
            <a:avLst/>
          </a:prstGeom>
        </p:spPr>
      </p:pic>
      <p:pic>
        <p:nvPicPr>
          <p:cNvPr id="19" name="Picture 18">
            <a:extLst>
              <a:ext uri="{FF2B5EF4-FFF2-40B4-BE49-F238E27FC236}">
                <a16:creationId xmlns:a16="http://schemas.microsoft.com/office/drawing/2014/main" id="{A23A8D2F-0B27-1E02-3813-4116B067E8F5}"/>
              </a:ext>
            </a:extLst>
          </p:cNvPr>
          <p:cNvPicPr>
            <a:picLocks noChangeAspect="1"/>
          </p:cNvPicPr>
          <p:nvPr/>
        </p:nvPicPr>
        <p:blipFill>
          <a:blip r:embed="rId4"/>
          <a:stretch>
            <a:fillRect/>
          </a:stretch>
        </p:blipFill>
        <p:spPr>
          <a:xfrm>
            <a:off x="300584" y="2506606"/>
            <a:ext cx="2634773" cy="22974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Google Shape;375;p32"/>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4978876" y="801300"/>
            <a:ext cx="3600148" cy="30567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te-IN" dirty="0"/>
          </a:p>
        </p:txBody>
      </p:sp>
      <p:cxnSp>
        <p:nvCxnSpPr>
          <p:cNvPr id="377" name="Google Shape;377;p32"/>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378" name="Google Shape;378;p32"/>
          <p:cNvSpPr/>
          <p:nvPr/>
        </p:nvSpPr>
        <p:spPr>
          <a:xfrm>
            <a:off x="775700" y="432216"/>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37570" y="146503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775700" y="2329650"/>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txBox="1"/>
          <p:nvPr/>
        </p:nvSpPr>
        <p:spPr>
          <a:xfrm>
            <a:off x="5278950" y="1472375"/>
            <a:ext cx="3000000" cy="1569900"/>
          </a:xfrm>
          <a:prstGeom prst="rect">
            <a:avLst/>
          </a:prstGeom>
          <a:noFill/>
          <a:ln>
            <a:noFill/>
          </a:ln>
        </p:spPr>
        <p:txBody>
          <a:bodyPr spcFirstLastPara="1" wrap="square" lIns="91425" tIns="91425" rIns="91425" bIns="91425" anchor="t" anchorCtr="0">
            <a:noAutofit/>
          </a:bodyPr>
          <a:lstStyle/>
          <a:p>
            <a:pPr marL="0" lvl="0" indent="0" algn="l" rtl="0">
              <a:lnSpc>
                <a:spcPct val="116666"/>
              </a:lnSpc>
              <a:spcBef>
                <a:spcPts val="0"/>
              </a:spcBef>
              <a:spcAft>
                <a:spcPts val="0"/>
              </a:spcAft>
              <a:buNone/>
            </a:pPr>
            <a:r>
              <a:rPr lang="ru" sz="2700" b="1" dirty="0">
                <a:solidFill>
                  <a:schemeClr val="lt1"/>
                </a:solidFill>
                <a:latin typeface="Nunito Sans"/>
                <a:ea typeface="Nunito Sans"/>
                <a:cs typeface="Nunito Sans"/>
                <a:sym typeface="Nunito Sans"/>
              </a:rPr>
              <a:t>Benefits of Energy Prediction</a:t>
            </a:r>
            <a:endParaRPr sz="2700" b="1" dirty="0">
              <a:solidFill>
                <a:schemeClr val="lt1"/>
              </a:solidFill>
              <a:latin typeface="Nunito Sans"/>
              <a:ea typeface="Nunito Sans"/>
              <a:cs typeface="Nunito Sans"/>
              <a:sym typeface="Nunito Sans"/>
            </a:endParaRPr>
          </a:p>
        </p:txBody>
      </p:sp>
      <p:sp>
        <p:nvSpPr>
          <p:cNvPr id="382" name="Google Shape;382;p32"/>
          <p:cNvSpPr txBox="1"/>
          <p:nvPr/>
        </p:nvSpPr>
        <p:spPr>
          <a:xfrm>
            <a:off x="1019500" y="339600"/>
            <a:ext cx="313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a:ea typeface="Nunito Sans"/>
                <a:cs typeface="Nunito Sans"/>
                <a:sym typeface="Nunito Sans"/>
              </a:rPr>
              <a:t>Cost Savings</a:t>
            </a:r>
            <a:endParaRPr sz="1600" b="1" dirty="0">
              <a:latin typeface="Nunito Sans"/>
              <a:ea typeface="Nunito Sans"/>
              <a:cs typeface="Nunito Sans"/>
              <a:sym typeface="Nunito Sans"/>
            </a:endParaRPr>
          </a:p>
        </p:txBody>
      </p:sp>
      <p:sp>
        <p:nvSpPr>
          <p:cNvPr id="383" name="Google Shape;383;p32"/>
          <p:cNvSpPr txBox="1"/>
          <p:nvPr/>
        </p:nvSpPr>
        <p:spPr>
          <a:xfrm>
            <a:off x="1058688" y="1328893"/>
            <a:ext cx="3134100" cy="708000"/>
          </a:xfrm>
          <a:prstGeom prst="rect">
            <a:avLst/>
          </a:prstGeom>
          <a:noFill/>
          <a:ln>
            <a:noFill/>
          </a:ln>
        </p:spPr>
        <p:txBody>
          <a:bodyPr spcFirstLastPara="1" wrap="square" lIns="91425" tIns="91425" rIns="91425" bIns="91425" anchor="t" anchorCtr="0">
            <a:noAutofit/>
          </a:bodyPr>
          <a:lstStyle/>
          <a:p>
            <a:r>
              <a:rPr lang="en-US" sz="1700" b="1" kern="100" dirty="0">
                <a:effectLst/>
                <a:latin typeface="Nunito Sans" pitchFamily="2" charset="0"/>
                <a:ea typeface="Calibri" panose="020F0502020204030204" pitchFamily="34" charset="0"/>
                <a:cs typeface="Gautami" panose="020B0502040204020203" pitchFamily="34" charset="0"/>
              </a:rPr>
              <a:t>Enhanced Comfort</a:t>
            </a:r>
          </a:p>
          <a:p>
            <a:pPr marL="0" lvl="0" indent="0" algn="l" rtl="0">
              <a:spcBef>
                <a:spcPts val="0"/>
              </a:spcBef>
              <a:spcAft>
                <a:spcPts val="0"/>
              </a:spcAft>
              <a:buNone/>
            </a:pPr>
            <a:endParaRPr sz="1700" b="1" dirty="0">
              <a:latin typeface="Nunito Sans" pitchFamily="2" charset="0"/>
              <a:ea typeface="Nunito Sans"/>
              <a:cs typeface="Nunito Sans"/>
              <a:sym typeface="Nunito Sans"/>
            </a:endParaRPr>
          </a:p>
        </p:txBody>
      </p:sp>
      <p:sp>
        <p:nvSpPr>
          <p:cNvPr id="384" name="Google Shape;384;p32"/>
          <p:cNvSpPr txBox="1"/>
          <p:nvPr/>
        </p:nvSpPr>
        <p:spPr>
          <a:xfrm>
            <a:off x="1058688" y="2257325"/>
            <a:ext cx="31341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700" b="1" dirty="0">
                <a:latin typeface="Nunito Sans"/>
                <a:ea typeface="Nunito Sans"/>
                <a:cs typeface="Nunito Sans"/>
                <a:sym typeface="Nunito Sans"/>
              </a:rPr>
              <a:t>Enhanced sustainability</a:t>
            </a:r>
            <a:endParaRPr sz="1700" b="1" dirty="0">
              <a:latin typeface="Nunito Sans"/>
              <a:ea typeface="Nunito Sans"/>
              <a:cs typeface="Nunito Sans"/>
              <a:sym typeface="Nunito Sans"/>
            </a:endParaRPr>
          </a:p>
        </p:txBody>
      </p:sp>
      <p:sp>
        <p:nvSpPr>
          <p:cNvPr id="3" name="TextBox 2">
            <a:extLst>
              <a:ext uri="{FF2B5EF4-FFF2-40B4-BE49-F238E27FC236}">
                <a16:creationId xmlns:a16="http://schemas.microsoft.com/office/drawing/2014/main" id="{FA779FE1-0B26-D4F0-69B8-4D50053BFE23}"/>
              </a:ext>
            </a:extLst>
          </p:cNvPr>
          <p:cNvSpPr txBox="1"/>
          <p:nvPr/>
        </p:nvSpPr>
        <p:spPr>
          <a:xfrm>
            <a:off x="1058688" y="657816"/>
            <a:ext cx="3879505" cy="646331"/>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Reducing</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energy</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waste</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leads</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to</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lower</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utility</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bills,</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providing</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significant</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financial</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benefits</a:t>
            </a:r>
            <a:r>
              <a:rPr lang="te-IN" sz="1200" kern="100" dirty="0">
                <a:effectLst/>
                <a:latin typeface="Nunito Sans" pitchFamily="2" charset="0"/>
                <a:ea typeface="Calibri" panose="020F0502020204030204" pitchFamily="34" charset="0"/>
                <a:cs typeface="Gautami" panose="020B0502040204020203" pitchFamily="34" charset="0"/>
              </a:rPr>
              <a:t>.</a:t>
            </a:r>
            <a:endParaRPr lang="en-US" sz="1200" kern="100" dirty="0">
              <a:effectLst/>
              <a:latin typeface="Nunito Sans" pitchFamily="2" charset="0"/>
              <a:ea typeface="Calibri" panose="020F0502020204030204" pitchFamily="34" charset="0"/>
              <a:cs typeface="Gautami" panose="020B0502040204020203" pitchFamily="34" charset="0"/>
            </a:endParaRPr>
          </a:p>
        </p:txBody>
      </p:sp>
      <p:sp>
        <p:nvSpPr>
          <p:cNvPr id="5" name="TextBox 4">
            <a:extLst>
              <a:ext uri="{FF2B5EF4-FFF2-40B4-BE49-F238E27FC236}">
                <a16:creationId xmlns:a16="http://schemas.microsoft.com/office/drawing/2014/main" id="{A671A096-CD67-5A16-0626-A60B0E44EE92}"/>
              </a:ext>
            </a:extLst>
          </p:cNvPr>
          <p:cNvSpPr txBox="1"/>
          <p:nvPr/>
        </p:nvSpPr>
        <p:spPr>
          <a:xfrm>
            <a:off x="1047324" y="1635648"/>
            <a:ext cx="3775899"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Adjusting energy use based on occupancy increases occupant satisfaction and comfort levels.</a:t>
            </a:r>
          </a:p>
        </p:txBody>
      </p:sp>
      <p:sp>
        <p:nvSpPr>
          <p:cNvPr id="8" name="TextBox 7">
            <a:extLst>
              <a:ext uri="{FF2B5EF4-FFF2-40B4-BE49-F238E27FC236}">
                <a16:creationId xmlns:a16="http://schemas.microsoft.com/office/drawing/2014/main" id="{BD8C770D-857E-1704-EB1C-85BD27655A46}"/>
              </a:ext>
            </a:extLst>
          </p:cNvPr>
          <p:cNvSpPr txBox="1"/>
          <p:nvPr/>
        </p:nvSpPr>
        <p:spPr>
          <a:xfrm>
            <a:off x="1100100" y="2604788"/>
            <a:ext cx="4093079"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Decreased energy consumption contributes to achieving environmental sustainability goals.</a:t>
            </a:r>
          </a:p>
        </p:txBody>
      </p:sp>
      <p:sp>
        <p:nvSpPr>
          <p:cNvPr id="9" name="Google Shape;384;p32">
            <a:extLst>
              <a:ext uri="{FF2B5EF4-FFF2-40B4-BE49-F238E27FC236}">
                <a16:creationId xmlns:a16="http://schemas.microsoft.com/office/drawing/2014/main" id="{6F66A254-F241-515B-BF0A-6588287A15BB}"/>
              </a:ext>
            </a:extLst>
          </p:cNvPr>
          <p:cNvSpPr txBox="1"/>
          <p:nvPr/>
        </p:nvSpPr>
        <p:spPr>
          <a:xfrm>
            <a:off x="1085809" y="3135286"/>
            <a:ext cx="3134100" cy="446400"/>
          </a:xfrm>
          <a:prstGeom prst="rect">
            <a:avLst/>
          </a:prstGeom>
          <a:noFill/>
          <a:ln>
            <a:noFill/>
          </a:ln>
        </p:spPr>
        <p:txBody>
          <a:bodyPr spcFirstLastPara="1" wrap="square" lIns="91425" tIns="91425" rIns="91425" bIns="91425" anchor="t" anchorCtr="0">
            <a:noAutofit/>
          </a:bodyPr>
          <a:lstStyle/>
          <a:p>
            <a:r>
              <a:rPr lang="en-US" sz="1700" b="1" kern="100" dirty="0">
                <a:effectLst/>
                <a:latin typeface="Nunito Sans" pitchFamily="2" charset="0"/>
                <a:ea typeface="Calibri" panose="020F0502020204030204" pitchFamily="34" charset="0"/>
                <a:cs typeface="Gautami" panose="020B0502040204020203" pitchFamily="34" charset="0"/>
              </a:rPr>
              <a:t>Informed Decision Making</a:t>
            </a:r>
          </a:p>
          <a:p>
            <a:pPr marL="0" lvl="0" indent="0" algn="l" rtl="0">
              <a:spcBef>
                <a:spcPts val="0"/>
              </a:spcBef>
              <a:spcAft>
                <a:spcPts val="0"/>
              </a:spcAft>
              <a:buNone/>
            </a:pPr>
            <a:endParaRPr sz="1700" b="1" dirty="0">
              <a:latin typeface="Nunito Sans" pitchFamily="2" charset="0"/>
              <a:ea typeface="Nunito Sans"/>
              <a:cs typeface="Nunito Sans"/>
              <a:sym typeface="Nunito Sans"/>
            </a:endParaRPr>
          </a:p>
        </p:txBody>
      </p:sp>
      <p:sp>
        <p:nvSpPr>
          <p:cNvPr id="10" name="Google Shape;380;p32">
            <a:extLst>
              <a:ext uri="{FF2B5EF4-FFF2-40B4-BE49-F238E27FC236}">
                <a16:creationId xmlns:a16="http://schemas.microsoft.com/office/drawing/2014/main" id="{F977141F-BD3A-3768-1DF4-FB4F2AE600DA}"/>
              </a:ext>
            </a:extLst>
          </p:cNvPr>
          <p:cNvSpPr/>
          <p:nvPr/>
        </p:nvSpPr>
        <p:spPr>
          <a:xfrm>
            <a:off x="754655" y="3245686"/>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3DFED531-C84D-92A6-34A9-BB3AF0316B13}"/>
              </a:ext>
            </a:extLst>
          </p:cNvPr>
          <p:cNvSpPr txBox="1"/>
          <p:nvPr/>
        </p:nvSpPr>
        <p:spPr>
          <a:xfrm>
            <a:off x="1085809" y="3451119"/>
            <a:ext cx="3852383"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Predictive analytics aids in making more informed decisions regarding energy management strategies.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8"/>
          <p:cNvSpPr/>
          <p:nvPr/>
        </p:nvSpPr>
        <p:spPr>
          <a:xfrm flipH="1">
            <a:off x="9350" y="25"/>
            <a:ext cx="3197100" cy="5143500"/>
          </a:xfrm>
          <a:prstGeom prst="rect">
            <a:avLst/>
          </a:prstGeom>
          <a:solidFill>
            <a:srgbClr val="E9E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451325" y="272700"/>
            <a:ext cx="5237700" cy="38460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38"/>
          <p:cNvPicPr preferRelativeResize="0"/>
          <p:nvPr/>
        </p:nvPicPr>
        <p:blipFill rotWithShape="1">
          <a:blip r:embed="rId3">
            <a:alphaModFix/>
          </a:blip>
          <a:srcRect t="20779" b="20785"/>
          <a:stretch/>
        </p:blipFill>
        <p:spPr>
          <a:xfrm>
            <a:off x="4682750" y="2139200"/>
            <a:ext cx="4400700" cy="2571600"/>
          </a:xfrm>
          <a:prstGeom prst="roundRect">
            <a:avLst>
              <a:gd name="adj" fmla="val 13246"/>
            </a:avLst>
          </a:prstGeom>
          <a:noFill/>
          <a:ln>
            <a:noFill/>
          </a:ln>
        </p:spPr>
      </p:pic>
      <p:sp>
        <p:nvSpPr>
          <p:cNvPr id="442" name="Google Shape;442;p38"/>
          <p:cNvSpPr txBox="1"/>
          <p:nvPr/>
        </p:nvSpPr>
        <p:spPr>
          <a:xfrm>
            <a:off x="683012" y="370000"/>
            <a:ext cx="3549000" cy="9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2900" b="1" dirty="0">
                <a:solidFill>
                  <a:schemeClr val="bg1"/>
                </a:solidFill>
                <a:latin typeface="Nunito Sans" pitchFamily="2" charset="0"/>
              </a:rPr>
              <a:t>Conclusion</a:t>
            </a:r>
            <a:endParaRPr sz="2900" b="1" dirty="0">
              <a:solidFill>
                <a:schemeClr val="bg1"/>
              </a:solidFill>
              <a:latin typeface="Nunito Sans" pitchFamily="2" charset="0"/>
            </a:endParaRPr>
          </a:p>
        </p:txBody>
      </p:sp>
      <p:sp>
        <p:nvSpPr>
          <p:cNvPr id="443" name="Google Shape;443;p38"/>
          <p:cNvSpPr txBox="1"/>
          <p:nvPr/>
        </p:nvSpPr>
        <p:spPr>
          <a:xfrm>
            <a:off x="596912" y="1106041"/>
            <a:ext cx="4085838" cy="310995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dirty="0">
                <a:solidFill>
                  <a:schemeClr val="bg1"/>
                </a:solidFill>
                <a:latin typeface="Nunito Sans" pitchFamily="2" charset="0"/>
              </a:rPr>
              <a:t>Energy consumption prediction is an essential aspect of smart building energy management. By leveraging machine learning techniques and integrating data from sensors and other sources, buildings can optimize energy efficiency, reduce costs, and contribute to sustainability. As technology advances, AI, IoT, and cloud computing will play increasingly important roles in shaping the future of smart building energy management.</a:t>
            </a:r>
          </a:p>
          <a:p>
            <a:pPr marL="0" lvl="0" indent="0" algn="l" rtl="0">
              <a:lnSpc>
                <a:spcPct val="150000"/>
              </a:lnSpc>
              <a:spcBef>
                <a:spcPts val="0"/>
              </a:spcBef>
              <a:spcAft>
                <a:spcPts val="0"/>
              </a:spcAft>
              <a:buNone/>
            </a:pPr>
            <a:endParaRPr lang="te-IN" dirty="0">
              <a:solidFill>
                <a:schemeClr val="bg1"/>
              </a:solidFill>
              <a:latin typeface="Nunito Sans"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yful Voyage - v1">
  <a:themeElements>
    <a:clrScheme name="Office">
      <a:dk1>
        <a:srgbClr val="062932"/>
      </a:dk1>
      <a:lt1>
        <a:srgbClr val="FFFFFF"/>
      </a:lt1>
      <a:dk2>
        <a:srgbClr val="44546A"/>
      </a:dk2>
      <a:lt2>
        <a:srgbClr val="D7F6FF"/>
      </a:lt2>
      <a:accent1>
        <a:srgbClr val="4472C4"/>
      </a:accent1>
      <a:accent2>
        <a:srgbClr val="ED7D31"/>
      </a:accent2>
      <a:accent3>
        <a:srgbClr val="06EADD"/>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505</Words>
  <Application>Microsoft Office PowerPoint</Application>
  <PresentationFormat>On-screen Show (16:9)</PresentationFormat>
  <Paragraphs>69</Paragraphs>
  <Slides>10</Slides>
  <Notes>10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vt:i4>
      </vt:variant>
    </vt:vector>
  </HeadingPairs>
  <TitlesOfParts>
    <vt:vector size="25" baseType="lpstr">
      <vt:lpstr>Poppins</vt:lpstr>
      <vt:lpstr>Courier New</vt:lpstr>
      <vt:lpstr>Quicksand SemiBold</vt:lpstr>
      <vt:lpstr>Arial</vt:lpstr>
      <vt:lpstr>Symbol</vt:lpstr>
      <vt:lpstr>Wingdings</vt:lpstr>
      <vt:lpstr>Montserrat</vt:lpstr>
      <vt:lpstr>Lato Light</vt:lpstr>
      <vt:lpstr>Open Sans Medium</vt:lpstr>
      <vt:lpstr>Nunito Sans</vt:lpstr>
      <vt:lpstr>Calibri</vt:lpstr>
      <vt:lpstr>Quicksand Medium</vt:lpstr>
      <vt:lpstr>Balsamiq Sans</vt:lpstr>
      <vt:lpstr>Simple Light</vt:lpstr>
      <vt:lpstr>Playful Voyage - 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Saipraneeth Sattu</dc:creator>
  <cp:lastModifiedBy>Saipraneeth Sattu</cp:lastModifiedBy>
  <cp:revision>10</cp:revision>
  <dcterms:modified xsi:type="dcterms:W3CDTF">2025-01-08T09:41:20Z</dcterms:modified>
</cp:coreProperties>
</file>